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507" r:id="rId2"/>
    <p:sldId id="1383" r:id="rId3"/>
    <p:sldId id="1384" r:id="rId4"/>
    <p:sldId id="1378" r:id="rId5"/>
    <p:sldId id="1512" r:id="rId6"/>
    <p:sldId id="1513" r:id="rId7"/>
    <p:sldId id="1514" r:id="rId8"/>
    <p:sldId id="1515" r:id="rId9"/>
    <p:sldId id="1516" r:id="rId10"/>
    <p:sldId id="1518" r:id="rId11"/>
    <p:sldId id="1478" r:id="rId12"/>
    <p:sldId id="1388" r:id="rId13"/>
    <p:sldId id="1519" r:id="rId14"/>
    <p:sldId id="1520" r:id="rId15"/>
    <p:sldId id="1521" r:id="rId16"/>
    <p:sldId id="1522" r:id="rId17"/>
    <p:sldId id="1448" r:id="rId18"/>
    <p:sldId id="1526" r:id="rId19"/>
    <p:sldId id="1533" r:id="rId20"/>
    <p:sldId id="1530" r:id="rId21"/>
    <p:sldId id="1532" r:id="rId22"/>
    <p:sldId id="1534" r:id="rId23"/>
    <p:sldId id="1529" r:id="rId24"/>
    <p:sldId id="1528" r:id="rId25"/>
    <p:sldId id="1527" r:id="rId26"/>
    <p:sldId id="1525" r:id="rId27"/>
    <p:sldId id="1531" r:id="rId28"/>
    <p:sldId id="1537" r:id="rId29"/>
    <p:sldId id="1539" r:id="rId30"/>
    <p:sldId id="1536" r:id="rId31"/>
    <p:sldId id="1535" r:id="rId32"/>
    <p:sldId id="1541" r:id="rId33"/>
    <p:sldId id="1540" r:id="rId34"/>
    <p:sldId id="1523" r:id="rId35"/>
    <p:sldId id="1542" r:id="rId36"/>
    <p:sldId id="1544" r:id="rId37"/>
    <p:sldId id="1546" r:id="rId38"/>
    <p:sldId id="1508" r:id="rId39"/>
    <p:sldId id="1548" r:id="rId40"/>
    <p:sldId id="1543" r:id="rId41"/>
    <p:sldId id="1550" r:id="rId42"/>
    <p:sldId id="1551" r:id="rId43"/>
    <p:sldId id="1552" r:id="rId44"/>
    <p:sldId id="1553" r:id="rId45"/>
    <p:sldId id="1554" r:id="rId46"/>
    <p:sldId id="1555" r:id="rId47"/>
    <p:sldId id="1557" r:id="rId48"/>
    <p:sldId id="1556" r:id="rId49"/>
    <p:sldId id="1559" r:id="rId50"/>
    <p:sldId id="1562" r:id="rId51"/>
    <p:sldId id="1561" r:id="rId52"/>
    <p:sldId id="1560" r:id="rId53"/>
    <p:sldId id="1558" r:id="rId54"/>
    <p:sldId id="1563" r:id="rId55"/>
    <p:sldId id="1564" r:id="rId56"/>
    <p:sldId id="1565" r:id="rId57"/>
    <p:sldId id="1566" r:id="rId58"/>
    <p:sldId id="1567" r:id="rId59"/>
    <p:sldId id="1568" r:id="rId60"/>
    <p:sldId id="1570" r:id="rId61"/>
    <p:sldId id="1571" r:id="rId62"/>
    <p:sldId id="1569" r:id="rId63"/>
    <p:sldId id="1572" r:id="rId64"/>
    <p:sldId id="1574" r:id="rId65"/>
    <p:sldId id="1573" r:id="rId66"/>
    <p:sldId id="1575" r:id="rId67"/>
    <p:sldId id="1577" r:id="rId68"/>
    <p:sldId id="1578" r:id="rId69"/>
    <p:sldId id="1579" r:id="rId70"/>
    <p:sldId id="1580" r:id="rId71"/>
    <p:sldId id="1581" r:id="rId72"/>
    <p:sldId id="1582" r:id="rId73"/>
    <p:sldId id="1583" r:id="rId74"/>
    <p:sldId id="1584" r:id="rId75"/>
    <p:sldId id="1517" r:id="rId76"/>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FFC1B8"/>
    <a:srgbClr val="FF66CC"/>
    <a:srgbClr val="FF9900"/>
    <a:srgbClr val="CCECFF"/>
    <a:srgbClr val="95B3D7"/>
    <a:srgbClr val="CC3300"/>
    <a:srgbClr val="FFFFFF"/>
    <a:srgbClr val="FF99FF"/>
    <a:srgbClr val="42F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4" autoAdjust="0"/>
    <p:restoredTop sz="74463" autoAdjust="0"/>
  </p:normalViewPr>
  <p:slideViewPr>
    <p:cSldViewPr>
      <p:cViewPr varScale="1">
        <p:scale>
          <a:sx n="70" d="100"/>
          <a:sy n="70" d="100"/>
        </p:scale>
        <p:origin x="720" y="52"/>
      </p:cViewPr>
      <p:guideLst>
        <p:guide orient="horz" pos="1620"/>
        <p:guide pos="2880"/>
      </p:guideLst>
    </p:cSldViewPr>
  </p:slideViewPr>
  <p:outlineViewPr>
    <p:cViewPr>
      <p:scale>
        <a:sx n="33" d="100"/>
        <a:sy n="33" d="100"/>
      </p:scale>
      <p:origin x="0" y="41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第一节 员工招聘概述</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09ACAD4-3E8C-4633-ADC7-F80164CF6E3E}">
      <dgm:prSet custT="1"/>
      <dgm:spPr/>
      <dgm:t>
        <a:bodyPr spcFirstLastPara="0" vert="horz" wrap="square" lIns="12700" tIns="12700" rIns="12700" bIns="12700" numCol="1" spcCol="1270" anchor="ctr" anchorCtr="0"/>
        <a:lstStyle/>
        <a:p>
          <a:r>
            <a:rPr lang="zh-CN" altLang="en-US" sz="1800" b="0" dirty="0" smtClean="0">
              <a:latin typeface="微软雅黑" panose="020B0503020204020204" pitchFamily="34" charset="-122"/>
              <a:ea typeface="微软雅黑" panose="020B0503020204020204" pitchFamily="34" charset="-122"/>
            </a:rPr>
            <a:t>把符合职位要求者吸引到组织中来，以填补职位空缺岗位的过程</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C9D61F94-6FD7-4D8E-A03E-553BDE6BC6F8}" type="parTrans" cxnId="{AC3EE8AB-9812-4102-8E04-3DE64C27261F}">
      <dgm:prSet/>
      <dgm:spPr/>
      <dgm:t>
        <a:bodyPr/>
        <a:lstStyle/>
        <a:p>
          <a:endParaRPr lang="zh-CN" altLang="en-US"/>
        </a:p>
      </dgm:t>
    </dgm:pt>
    <dgm:pt modelId="{F12084B3-BC6F-49D2-963B-7DBFCCECF7C7}" type="sibTrans" cxnId="{AC3EE8AB-9812-4102-8E04-3DE64C27261F}">
      <dgm:prSet/>
      <dgm:spPr/>
      <dgm:t>
        <a:bodyPr/>
        <a:lstStyle/>
        <a:p>
          <a:endParaRPr lang="zh-CN" altLang="en-US"/>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含义</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原则</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9E74E951-76CE-4197-8F1C-01067F152A5E}">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公开</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公平</a:t>
          </a:r>
          <a:r>
            <a:rPr lang="zh-CN" altLang="en-US" sz="1800" b="1" dirty="0" smtClean="0">
              <a:latin typeface="微软雅黑" panose="020B0503020204020204" pitchFamily="34" charset="-122"/>
              <a:ea typeface="微软雅黑" panose="020B0503020204020204" pitchFamily="34" charset="-122"/>
            </a:rPr>
            <a:t>原则</a:t>
          </a:r>
          <a:r>
            <a:rPr lang="zh-CN" altLang="en-US" sz="1800" b="0" dirty="0" smtClean="0">
              <a:latin typeface="微软雅黑" panose="020B0503020204020204" pitchFamily="34" charset="-122"/>
              <a:ea typeface="微软雅黑" panose="020B0503020204020204" pitchFamily="34" charset="-122"/>
            </a:rPr>
            <a:t>（公开是信息公示，公平是一视同仁）</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4C739DD5-9BFF-49E6-8480-7199485E6BF2}" type="parTrans" cxnId="{E6D7D026-4D2F-45E4-9A63-A8FBBCCC71E0}">
      <dgm:prSet/>
      <dgm:spPr/>
      <dgm:t>
        <a:bodyPr/>
        <a:lstStyle/>
        <a:p>
          <a:endParaRPr lang="zh-CN" altLang="en-US"/>
        </a:p>
      </dgm:t>
    </dgm:pt>
    <dgm:pt modelId="{0D2733AC-FCFE-443F-8E60-005A8599BED3}" type="sibTrans" cxnId="{E6D7D026-4D2F-45E4-9A63-A8FBBCCC71E0}">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流程设计</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30522831-F95F-4DF6-98F6-86B05CD95D61}">
      <dgm:prSet custT="1"/>
      <dgm:spPr/>
      <dgm:t>
        <a:bodyPr spcFirstLastPara="0" vert="horz" wrap="square" lIns="12700" tIns="12700" rIns="12700" bIns="12700" numCol="1" spcCol="1270" anchor="ctr" anchorCtr="0"/>
        <a:lstStyle/>
        <a:p>
          <a:r>
            <a:rPr lang="zh-CN" altLang="en-US" sz="1800" b="1" dirty="0" smtClean="0">
              <a:solidFill>
                <a:schemeClr val="tx1"/>
              </a:solidFill>
              <a:latin typeface="微软雅黑" panose="020B0503020204020204" pitchFamily="34" charset="-122"/>
              <a:ea typeface="微软雅黑" panose="020B0503020204020204" pitchFamily="34" charset="-122"/>
            </a:rPr>
            <a:t>招聘决定、人员招募、人员甄选、人员录用、招聘评估</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2EF9F69E-ED31-4541-8444-25A93CE24B03}" type="parTrans" cxnId="{C01C7C6C-99FF-4A08-BBBE-FBF4FCDC4027}">
      <dgm:prSet/>
      <dgm:spPr/>
      <dgm:t>
        <a:bodyPr/>
        <a:lstStyle/>
        <a:p>
          <a:endParaRPr lang="zh-CN" altLang="en-US"/>
        </a:p>
      </dgm:t>
    </dgm:pt>
    <dgm:pt modelId="{0A29EF67-96D6-4D92-A652-A2970EBF18DF}" type="sibTrans" cxnId="{C01C7C6C-99FF-4A08-BBBE-FBF4FCDC4027}">
      <dgm:prSet/>
      <dgm:spPr/>
      <dgm:t>
        <a:bodyPr/>
        <a:lstStyle/>
        <a:p>
          <a:endParaRPr lang="zh-CN" altLang="en-US"/>
        </a:p>
      </dgm:t>
    </dgm:pt>
    <dgm:pt modelId="{82CCDF0A-6C58-455D-930A-E8A08D8D63CA}">
      <dgm:prSet custT="1"/>
      <dgm:spPr/>
      <dgm:t>
        <a:bodyPr spcFirstLastPara="0" vert="horz" wrap="square" lIns="12700" tIns="12700" rIns="12700" bIns="12700" numCol="1" spcCol="1270" anchor="ctr" anchorCtr="0"/>
        <a:lstStyle/>
        <a:p>
          <a:r>
            <a:rPr lang="zh-CN" altLang="en-US" sz="1800" b="1" dirty="0" smtClean="0">
              <a:solidFill>
                <a:schemeClr val="tx1"/>
              </a:solidFill>
              <a:latin typeface="微软雅黑" panose="020B0503020204020204" pitchFamily="34" charset="-122"/>
              <a:ea typeface="微软雅黑" panose="020B0503020204020204" pitchFamily="34" charset="-122"/>
            </a:rPr>
            <a:t>员工招聘的途径</a:t>
          </a:r>
          <a:r>
            <a:rPr lang="en-US" altLang="en-US" sz="1800" b="1" dirty="0" smtClean="0">
              <a:solidFill>
                <a:schemeClr val="tx1"/>
              </a:solidFill>
              <a:latin typeface="微软雅黑" panose="020B0503020204020204" pitchFamily="34" charset="-122"/>
              <a:ea typeface="微软雅黑" panose="020B0503020204020204" pitchFamily="34" charset="-122"/>
            </a:rPr>
            <a:t>/</a:t>
          </a:r>
          <a:r>
            <a:rPr lang="zh-CN" altLang="en-US" sz="1800" b="1" dirty="0" smtClean="0">
              <a:solidFill>
                <a:schemeClr val="tx1"/>
              </a:solidFill>
              <a:latin typeface="微软雅黑" panose="020B0503020204020204" pitchFamily="34" charset="-122"/>
              <a:ea typeface="微软雅黑" panose="020B0503020204020204" pitchFamily="34" charset="-122"/>
            </a:rPr>
            <a:t>来源：</a:t>
          </a:r>
          <a:r>
            <a:rPr lang="zh-CN" altLang="en-US" sz="1800" b="1" dirty="0" smtClean="0">
              <a:solidFill>
                <a:srgbClr val="FF0000"/>
              </a:solidFill>
              <a:latin typeface="微软雅黑" panose="020B0503020204020204" pitchFamily="34" charset="-122"/>
              <a:ea typeface="微软雅黑" panose="020B0503020204020204" pitchFamily="34" charset="-122"/>
            </a:rPr>
            <a:t>内部</a:t>
          </a:r>
          <a:r>
            <a:rPr lang="zh-CN" altLang="en-US" sz="1800" b="1" dirty="0" smtClean="0">
              <a:solidFill>
                <a:schemeClr val="tx1"/>
              </a:solidFill>
              <a:latin typeface="微软雅黑" panose="020B0503020204020204" pitchFamily="34" charset="-122"/>
              <a:ea typeface="微软雅黑" panose="020B0503020204020204" pitchFamily="34" charset="-122"/>
            </a:rPr>
            <a:t>招聘和</a:t>
          </a:r>
          <a:r>
            <a:rPr lang="zh-CN" altLang="en-US" sz="1800" b="1" dirty="0" smtClean="0">
              <a:solidFill>
                <a:srgbClr val="FF0000"/>
              </a:solidFill>
              <a:latin typeface="微软雅黑" panose="020B0503020204020204" pitchFamily="34" charset="-122"/>
              <a:ea typeface="微软雅黑" panose="020B0503020204020204" pitchFamily="34" charset="-122"/>
            </a:rPr>
            <a:t>外部</a:t>
          </a:r>
          <a:r>
            <a:rPr lang="zh-CN" altLang="en-US" sz="1800" b="1" dirty="0" smtClean="0">
              <a:solidFill>
                <a:schemeClr val="tx1"/>
              </a:solidFill>
              <a:latin typeface="微软雅黑" panose="020B0503020204020204" pitchFamily="34" charset="-122"/>
              <a:ea typeface="微软雅黑" panose="020B0503020204020204" pitchFamily="34" charset="-122"/>
            </a:rPr>
            <a:t>招聘</a:t>
          </a:r>
        </a:p>
      </dgm:t>
    </dgm:pt>
    <dgm:pt modelId="{437FC6C7-C1C9-49FA-83B4-11DCA8D07C44}" type="parTrans" cxnId="{625AA682-E802-4FDF-B660-5753EF71D06D}">
      <dgm:prSet/>
      <dgm:spPr/>
      <dgm:t>
        <a:bodyPr/>
        <a:lstStyle/>
        <a:p>
          <a:endParaRPr lang="zh-CN" altLang="en-US"/>
        </a:p>
      </dgm:t>
    </dgm:pt>
    <dgm:pt modelId="{C22858A0-8F0E-438C-8F23-EC815EF43890}" type="sibTrans" cxnId="{625AA682-E802-4FDF-B660-5753EF71D06D}">
      <dgm:prSet/>
      <dgm:spPr/>
      <dgm:t>
        <a:bodyPr/>
        <a:lstStyle/>
        <a:p>
          <a:endParaRPr lang="zh-CN" altLang="en-US"/>
        </a:p>
      </dgm:t>
    </dgm:pt>
    <dgm:pt modelId="{83BC2DBC-18BB-4BAE-B6B6-779E1CE416D9}">
      <dgm:prSet custT="1"/>
      <dgm:spPr/>
      <dgm:t>
        <a:bodyPr spcFirstLastPara="0" vert="horz" wrap="square" lIns="12700" tIns="12700" rIns="12700" bIns="12700" numCol="1" spcCol="1270" anchor="ctr" anchorCtr="0"/>
        <a:lstStyle/>
        <a:p>
          <a:r>
            <a:rPr lang="zh-CN" altLang="en-US" sz="1800" b="1" dirty="0" smtClean="0">
              <a:solidFill>
                <a:schemeClr val="tx1"/>
              </a:solidFill>
              <a:latin typeface="微软雅黑" panose="020B0503020204020204" pitchFamily="34" charset="-122"/>
              <a:ea typeface="微软雅黑" panose="020B0503020204020204" pitchFamily="34" charset="-122"/>
            </a:rPr>
            <a:t>员工招聘的程序：招募和选拔</a:t>
          </a:r>
        </a:p>
      </dgm:t>
    </dgm:pt>
    <dgm:pt modelId="{8D479EEF-9A8E-4CC6-862E-C8F839327C02}" type="parTrans" cxnId="{D4AA1F43-0D92-438E-9DA0-7A542AECF6AB}">
      <dgm:prSet/>
      <dgm:spPr/>
      <dgm:t>
        <a:bodyPr/>
        <a:lstStyle/>
        <a:p>
          <a:endParaRPr lang="zh-CN" altLang="en-US"/>
        </a:p>
      </dgm:t>
    </dgm:pt>
    <dgm:pt modelId="{C0E4BA34-93AE-4181-9486-480A0AF51B72}" type="sibTrans" cxnId="{D4AA1F43-0D92-438E-9DA0-7A542AECF6AB}">
      <dgm:prSet/>
      <dgm:spPr/>
      <dgm:t>
        <a:bodyPr/>
        <a:lstStyle/>
        <a:p>
          <a:endParaRPr lang="zh-CN" altLang="en-US"/>
        </a:p>
      </dgm:t>
    </dgm:pt>
    <dgm:pt modelId="{17DDFE76-41A7-4C8E-8E24-0D6B61340BD8}">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竞争</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全面</a:t>
          </a:r>
          <a:r>
            <a:rPr lang="zh-CN" altLang="en-US" sz="1800" b="1" dirty="0" smtClean="0">
              <a:latin typeface="微软雅黑" panose="020B0503020204020204" pitchFamily="34" charset="-122"/>
              <a:ea typeface="微软雅黑" panose="020B0503020204020204" pitchFamily="34" charset="-122"/>
            </a:rPr>
            <a:t>原则</a:t>
          </a:r>
          <a:r>
            <a:rPr lang="zh-CN" altLang="en-US" sz="1800" b="0" dirty="0" smtClean="0">
              <a:latin typeface="微软雅黑" panose="020B0503020204020204" pitchFamily="34" charset="-122"/>
              <a:ea typeface="微软雅黑" panose="020B0503020204020204" pitchFamily="34" charset="-122"/>
            </a:rPr>
            <a:t>（全面评价申请者的优劣，竞争上岗）</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04E65F3-7A9B-4334-89CB-37E98FBD5A18}" type="parTrans" cxnId="{8F0CD1F1-12F6-45F3-909C-29E39F4F36F7}">
      <dgm:prSet/>
      <dgm:spPr/>
      <dgm:t>
        <a:bodyPr/>
        <a:lstStyle/>
        <a:p>
          <a:endParaRPr lang="zh-CN" altLang="en-US"/>
        </a:p>
      </dgm:t>
    </dgm:pt>
    <dgm:pt modelId="{B177B386-A7C9-4F10-8FCD-50EF7C8DC96A}" type="sibTrans" cxnId="{8F0CD1F1-12F6-45F3-909C-29E39F4F36F7}">
      <dgm:prSet/>
      <dgm:spPr/>
      <dgm:t>
        <a:bodyPr/>
        <a:lstStyle/>
        <a:p>
          <a:endParaRPr lang="zh-CN" altLang="en-US"/>
        </a:p>
      </dgm:t>
    </dgm:pt>
    <dgm:pt modelId="{7A8D7A96-6F45-4DA1-94ED-3EC2A3E63AA1}">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能级</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择优</a:t>
          </a:r>
          <a:r>
            <a:rPr lang="zh-CN" altLang="en-US" sz="1800" b="1" dirty="0" smtClean="0">
              <a:latin typeface="微软雅黑" panose="020B0503020204020204" pitchFamily="34" charset="-122"/>
              <a:ea typeface="微软雅黑" panose="020B0503020204020204" pitchFamily="34" charset="-122"/>
            </a:rPr>
            <a:t>原则</a:t>
          </a:r>
          <a:r>
            <a:rPr lang="zh-CN" altLang="en-US" sz="1800" b="0" dirty="0" smtClean="0">
              <a:latin typeface="微软雅黑" panose="020B0503020204020204" pitchFamily="34" charset="-122"/>
              <a:ea typeface="微软雅黑" panose="020B0503020204020204" pitchFamily="34" charset="-122"/>
            </a:rPr>
            <a:t>（注意能级匹配，因职选能，择优录取）</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C7088BFF-D75B-4544-921E-55535B415707}" type="parTrans" cxnId="{688BF786-828F-49FA-BD47-EDC6ED2F54F6}">
      <dgm:prSet/>
      <dgm:spPr/>
      <dgm:t>
        <a:bodyPr/>
        <a:lstStyle/>
        <a:p>
          <a:endParaRPr lang="zh-CN" altLang="en-US"/>
        </a:p>
      </dgm:t>
    </dgm:pt>
    <dgm:pt modelId="{75FCEAEB-8E4A-4319-A5CB-6275E432BD70}" type="sibTrans" cxnId="{688BF786-828F-49FA-BD47-EDC6ED2F54F6}">
      <dgm:prSet/>
      <dgm:spPr/>
      <dgm:t>
        <a:bodyPr/>
        <a:lstStyle/>
        <a:p>
          <a:endParaRPr lang="zh-CN" altLang="en-US"/>
        </a:p>
      </dgm:t>
    </dgm:pt>
    <dgm:pt modelId="{224A1F2D-D24A-4C7A-B5B5-17C974A514BE}">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低成本</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高效率</a:t>
          </a:r>
          <a:r>
            <a:rPr lang="zh-CN" altLang="en-US" sz="1800" b="1" dirty="0" smtClean="0">
              <a:latin typeface="微软雅黑" panose="020B0503020204020204" pitchFamily="34" charset="-122"/>
              <a:ea typeface="微软雅黑" panose="020B0503020204020204" pitchFamily="34" charset="-122"/>
            </a:rPr>
            <a:t>原则</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4EF3A48-4E83-47B2-B572-71A6011BA5BB}" type="parTrans" cxnId="{4B145761-981C-41FB-9213-A08BCED72379}">
      <dgm:prSet/>
      <dgm:spPr/>
      <dgm:t>
        <a:bodyPr/>
        <a:lstStyle/>
        <a:p>
          <a:endParaRPr lang="zh-CN" altLang="en-US"/>
        </a:p>
      </dgm:t>
    </dgm:pt>
    <dgm:pt modelId="{AB9FB6CD-81AF-40C5-8395-4D939B59EF0C}" type="sibTrans" cxnId="{4B145761-981C-41FB-9213-A08BCED72379}">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3"/>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3"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3"/>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0925997F-F4B0-4B79-8456-406ADD875A3E}" type="pres">
      <dgm:prSet presAssocID="{C9D61F94-6FD7-4D8E-A03E-553BDE6BC6F8}" presName="Name64" presStyleLbl="parChTrans1D3" presStyleIdx="0" presStyleCnt="8"/>
      <dgm:spPr/>
      <dgm:t>
        <a:bodyPr/>
        <a:lstStyle/>
        <a:p>
          <a:endParaRPr lang="zh-CN" altLang="en-US"/>
        </a:p>
      </dgm:t>
    </dgm:pt>
    <dgm:pt modelId="{39736E98-DBCE-4CA7-94BF-9E93A4CA466C}" type="pres">
      <dgm:prSet presAssocID="{009ACAD4-3E8C-4633-ADC7-F80164CF6E3E}" presName="hierRoot2" presStyleCnt="0">
        <dgm:presLayoutVars>
          <dgm:hierBranch val="init"/>
        </dgm:presLayoutVars>
      </dgm:prSet>
      <dgm:spPr/>
    </dgm:pt>
    <dgm:pt modelId="{BDB715E5-6958-485E-81AC-990C79C6E6BE}" type="pres">
      <dgm:prSet presAssocID="{009ACAD4-3E8C-4633-ADC7-F80164CF6E3E}" presName="rootComposite" presStyleCnt="0"/>
      <dgm:spPr/>
    </dgm:pt>
    <dgm:pt modelId="{EADBCB62-4551-4C42-ACB7-E7553E65E062}" type="pres">
      <dgm:prSet presAssocID="{009ACAD4-3E8C-4633-ADC7-F80164CF6E3E}" presName="rootText" presStyleLbl="node3" presStyleIdx="0" presStyleCnt="8" custScaleX="1353971" custScaleY="201413">
        <dgm:presLayoutVars>
          <dgm:chPref val="3"/>
        </dgm:presLayoutVars>
      </dgm:prSet>
      <dgm:spPr/>
      <dgm:t>
        <a:bodyPr/>
        <a:lstStyle/>
        <a:p>
          <a:endParaRPr lang="zh-CN" altLang="en-US"/>
        </a:p>
      </dgm:t>
    </dgm:pt>
    <dgm:pt modelId="{8D87B8CC-6FB6-4D4F-8AFE-6B3D767C9906}" type="pres">
      <dgm:prSet presAssocID="{009ACAD4-3E8C-4633-ADC7-F80164CF6E3E}" presName="rootConnector" presStyleLbl="node3" presStyleIdx="0" presStyleCnt="8"/>
      <dgm:spPr/>
      <dgm:t>
        <a:bodyPr/>
        <a:lstStyle/>
        <a:p>
          <a:endParaRPr lang="zh-CN" altLang="en-US"/>
        </a:p>
      </dgm:t>
    </dgm:pt>
    <dgm:pt modelId="{35FC98A0-A889-434A-BD87-4DBC73A46901}" type="pres">
      <dgm:prSet presAssocID="{009ACAD4-3E8C-4633-ADC7-F80164CF6E3E}" presName="hierChild4" presStyleCnt="0"/>
      <dgm:spPr/>
    </dgm:pt>
    <dgm:pt modelId="{6536C6DF-1B89-4573-A540-19BE51BB4FCF}" type="pres">
      <dgm:prSet presAssocID="{009ACAD4-3E8C-4633-ADC7-F80164CF6E3E}" presName="hierChild5" presStyleCnt="0"/>
      <dgm:spPr/>
    </dgm:pt>
    <dgm:pt modelId="{962405D3-91DD-4F3E-A8A3-F68A16512255}" type="pres">
      <dgm:prSet presAssocID="{437FC6C7-C1C9-49FA-83B4-11DCA8D07C44}" presName="Name64" presStyleLbl="parChTrans1D3" presStyleIdx="1" presStyleCnt="8"/>
      <dgm:spPr/>
      <dgm:t>
        <a:bodyPr/>
        <a:lstStyle/>
        <a:p>
          <a:endParaRPr lang="zh-CN" altLang="en-US"/>
        </a:p>
      </dgm:t>
    </dgm:pt>
    <dgm:pt modelId="{D13D967D-CBB6-4EB7-A7D1-D576C85E0860}" type="pres">
      <dgm:prSet presAssocID="{82CCDF0A-6C58-455D-930A-E8A08D8D63CA}" presName="hierRoot2" presStyleCnt="0">
        <dgm:presLayoutVars>
          <dgm:hierBranch val="init"/>
        </dgm:presLayoutVars>
      </dgm:prSet>
      <dgm:spPr/>
    </dgm:pt>
    <dgm:pt modelId="{0929A769-991B-4B97-AB63-71DAE0171507}" type="pres">
      <dgm:prSet presAssocID="{82CCDF0A-6C58-455D-930A-E8A08D8D63CA}" presName="rootComposite" presStyleCnt="0"/>
      <dgm:spPr/>
    </dgm:pt>
    <dgm:pt modelId="{CA5CC0E7-9CC1-44DA-BE0A-F74F96CE0F73}" type="pres">
      <dgm:prSet presAssocID="{82CCDF0A-6C58-455D-930A-E8A08D8D63CA}" presName="rootText" presStyleLbl="node3" presStyleIdx="1" presStyleCnt="8" custScaleX="1353971" custScaleY="201413">
        <dgm:presLayoutVars>
          <dgm:chPref val="3"/>
        </dgm:presLayoutVars>
      </dgm:prSet>
      <dgm:spPr/>
      <dgm:t>
        <a:bodyPr/>
        <a:lstStyle/>
        <a:p>
          <a:endParaRPr lang="zh-CN" altLang="en-US"/>
        </a:p>
      </dgm:t>
    </dgm:pt>
    <dgm:pt modelId="{9BE5CC48-57E2-424C-96DE-9BB33CE43D31}" type="pres">
      <dgm:prSet presAssocID="{82CCDF0A-6C58-455D-930A-E8A08D8D63CA}" presName="rootConnector" presStyleLbl="node3" presStyleIdx="1" presStyleCnt="8"/>
      <dgm:spPr/>
      <dgm:t>
        <a:bodyPr/>
        <a:lstStyle/>
        <a:p>
          <a:endParaRPr lang="zh-CN" altLang="en-US"/>
        </a:p>
      </dgm:t>
    </dgm:pt>
    <dgm:pt modelId="{2C273F89-F66D-404E-A8F9-558A04FEFE29}" type="pres">
      <dgm:prSet presAssocID="{82CCDF0A-6C58-455D-930A-E8A08D8D63CA}" presName="hierChild4" presStyleCnt="0"/>
      <dgm:spPr/>
    </dgm:pt>
    <dgm:pt modelId="{2F120DA1-3A47-460E-AD32-8CAED2B24DC7}" type="pres">
      <dgm:prSet presAssocID="{82CCDF0A-6C58-455D-930A-E8A08D8D63CA}" presName="hierChild5" presStyleCnt="0"/>
      <dgm:spPr/>
    </dgm:pt>
    <dgm:pt modelId="{ABE98A69-C1F0-4B22-9807-C2682980B95B}" type="pres">
      <dgm:prSet presAssocID="{8D479EEF-9A8E-4CC6-862E-C8F839327C02}" presName="Name64" presStyleLbl="parChTrans1D3" presStyleIdx="2" presStyleCnt="8"/>
      <dgm:spPr/>
      <dgm:t>
        <a:bodyPr/>
        <a:lstStyle/>
        <a:p>
          <a:endParaRPr lang="zh-CN" altLang="en-US"/>
        </a:p>
      </dgm:t>
    </dgm:pt>
    <dgm:pt modelId="{54513496-0CE6-4287-85C3-0F8BD2D34613}" type="pres">
      <dgm:prSet presAssocID="{83BC2DBC-18BB-4BAE-B6B6-779E1CE416D9}" presName="hierRoot2" presStyleCnt="0">
        <dgm:presLayoutVars>
          <dgm:hierBranch val="init"/>
        </dgm:presLayoutVars>
      </dgm:prSet>
      <dgm:spPr/>
    </dgm:pt>
    <dgm:pt modelId="{2F7F218F-58B3-465E-BA6E-9C60ED515197}" type="pres">
      <dgm:prSet presAssocID="{83BC2DBC-18BB-4BAE-B6B6-779E1CE416D9}" presName="rootComposite" presStyleCnt="0"/>
      <dgm:spPr/>
    </dgm:pt>
    <dgm:pt modelId="{5B41AF7F-2DF2-412A-8445-471C8B7FBDD8}" type="pres">
      <dgm:prSet presAssocID="{83BC2DBC-18BB-4BAE-B6B6-779E1CE416D9}" presName="rootText" presStyleLbl="node3" presStyleIdx="2" presStyleCnt="8" custScaleX="1353971" custScaleY="201413">
        <dgm:presLayoutVars>
          <dgm:chPref val="3"/>
        </dgm:presLayoutVars>
      </dgm:prSet>
      <dgm:spPr/>
      <dgm:t>
        <a:bodyPr/>
        <a:lstStyle/>
        <a:p>
          <a:endParaRPr lang="zh-CN" altLang="en-US"/>
        </a:p>
      </dgm:t>
    </dgm:pt>
    <dgm:pt modelId="{17B6D4DA-6A29-48F1-AAFF-C7E3267EAAF7}" type="pres">
      <dgm:prSet presAssocID="{83BC2DBC-18BB-4BAE-B6B6-779E1CE416D9}" presName="rootConnector" presStyleLbl="node3" presStyleIdx="2" presStyleCnt="8"/>
      <dgm:spPr/>
      <dgm:t>
        <a:bodyPr/>
        <a:lstStyle/>
        <a:p>
          <a:endParaRPr lang="zh-CN" altLang="en-US"/>
        </a:p>
      </dgm:t>
    </dgm:pt>
    <dgm:pt modelId="{B545ACC9-4E0A-48F3-8B5B-36508CC8EADC}" type="pres">
      <dgm:prSet presAssocID="{83BC2DBC-18BB-4BAE-B6B6-779E1CE416D9}" presName="hierChild4" presStyleCnt="0"/>
      <dgm:spPr/>
    </dgm:pt>
    <dgm:pt modelId="{E0AB36EF-DF24-4BC8-A081-9570D32AABC8}" type="pres">
      <dgm:prSet presAssocID="{83BC2DBC-18BB-4BAE-B6B6-779E1CE416D9}"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163F2139-3F9A-4893-AD17-CCC71DEB58FD}" type="pres">
      <dgm:prSet presAssocID="{F0CAC1BB-0020-4F04-9468-0172C8D4CCEE}" presName="Name64" presStyleLbl="parChTrans1D2" presStyleIdx="1" presStyleCnt="3"/>
      <dgm:spPr/>
      <dgm:t>
        <a:bodyPr/>
        <a:lstStyle/>
        <a:p>
          <a:endParaRPr lang="zh-CN" altLang="en-US"/>
        </a:p>
      </dgm:t>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1" presStyleCnt="3" custScaleX="225412" custScaleY="283680">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1" presStyleCnt="3"/>
      <dgm:spPr/>
      <dgm:t>
        <a:bodyPr/>
        <a:lstStyle/>
        <a:p>
          <a:endParaRPr lang="zh-CN" altLang="en-US"/>
        </a:p>
      </dgm:t>
    </dgm:pt>
    <dgm:pt modelId="{D0196C0E-A906-4B3F-B1BC-4B55732FFC9B}" type="pres">
      <dgm:prSet presAssocID="{5BA8DE2F-CA14-4E78-87F3-8134FECC1EE0}" presName="hierChild4" presStyleCnt="0"/>
      <dgm:spPr/>
    </dgm:pt>
    <dgm:pt modelId="{5237113F-ABE8-46FF-B641-00EB121972DB}" type="pres">
      <dgm:prSet presAssocID="{4C739DD5-9BFF-49E6-8480-7199485E6BF2}" presName="Name64" presStyleLbl="parChTrans1D3" presStyleIdx="3" presStyleCnt="8"/>
      <dgm:spPr/>
      <dgm:t>
        <a:bodyPr/>
        <a:lstStyle/>
        <a:p>
          <a:endParaRPr lang="zh-CN" altLang="en-US"/>
        </a:p>
      </dgm:t>
    </dgm:pt>
    <dgm:pt modelId="{994B08E2-3C39-4302-86BD-68707446869F}" type="pres">
      <dgm:prSet presAssocID="{9E74E951-76CE-4197-8F1C-01067F152A5E}" presName="hierRoot2" presStyleCnt="0">
        <dgm:presLayoutVars>
          <dgm:hierBranch val="init"/>
        </dgm:presLayoutVars>
      </dgm:prSet>
      <dgm:spPr/>
    </dgm:pt>
    <dgm:pt modelId="{00916104-7976-48B6-AA60-C768A3F1B2BF}" type="pres">
      <dgm:prSet presAssocID="{9E74E951-76CE-4197-8F1C-01067F152A5E}" presName="rootComposite" presStyleCnt="0"/>
      <dgm:spPr/>
    </dgm:pt>
    <dgm:pt modelId="{436F0ADB-6206-407E-818D-74849B52BE6F}" type="pres">
      <dgm:prSet presAssocID="{9E74E951-76CE-4197-8F1C-01067F152A5E}" presName="rootText" presStyleLbl="node3" presStyleIdx="3" presStyleCnt="8" custScaleX="1353971" custScaleY="201413">
        <dgm:presLayoutVars>
          <dgm:chPref val="3"/>
        </dgm:presLayoutVars>
      </dgm:prSet>
      <dgm:spPr/>
      <dgm:t>
        <a:bodyPr/>
        <a:lstStyle/>
        <a:p>
          <a:endParaRPr lang="zh-CN" altLang="en-US"/>
        </a:p>
      </dgm:t>
    </dgm:pt>
    <dgm:pt modelId="{1FDF7944-4DD2-45A7-8FA9-C4220B8B9C07}" type="pres">
      <dgm:prSet presAssocID="{9E74E951-76CE-4197-8F1C-01067F152A5E}" presName="rootConnector" presStyleLbl="node3" presStyleIdx="3" presStyleCnt="8"/>
      <dgm:spPr/>
      <dgm:t>
        <a:bodyPr/>
        <a:lstStyle/>
        <a:p>
          <a:endParaRPr lang="zh-CN" altLang="en-US"/>
        </a:p>
      </dgm:t>
    </dgm:pt>
    <dgm:pt modelId="{550A9A8D-0CDA-4532-A1A8-6F4463D1BF34}" type="pres">
      <dgm:prSet presAssocID="{9E74E951-76CE-4197-8F1C-01067F152A5E}" presName="hierChild4" presStyleCnt="0"/>
      <dgm:spPr/>
    </dgm:pt>
    <dgm:pt modelId="{EBD744FC-F129-4911-A25E-431C43CC3671}" type="pres">
      <dgm:prSet presAssocID="{9E74E951-76CE-4197-8F1C-01067F152A5E}" presName="hierChild5" presStyleCnt="0"/>
      <dgm:spPr/>
    </dgm:pt>
    <dgm:pt modelId="{3FC7E726-82BF-4881-9227-66BDB3A2921E}" type="pres">
      <dgm:prSet presAssocID="{B04E65F3-7A9B-4334-89CB-37E98FBD5A18}" presName="Name64" presStyleLbl="parChTrans1D3" presStyleIdx="4" presStyleCnt="8"/>
      <dgm:spPr/>
      <dgm:t>
        <a:bodyPr/>
        <a:lstStyle/>
        <a:p>
          <a:endParaRPr lang="zh-CN" altLang="en-US"/>
        </a:p>
      </dgm:t>
    </dgm:pt>
    <dgm:pt modelId="{CF4C6BE4-06EC-4A06-94A3-82AF80CAF43F}" type="pres">
      <dgm:prSet presAssocID="{17DDFE76-41A7-4C8E-8E24-0D6B61340BD8}" presName="hierRoot2" presStyleCnt="0">
        <dgm:presLayoutVars>
          <dgm:hierBranch val="init"/>
        </dgm:presLayoutVars>
      </dgm:prSet>
      <dgm:spPr/>
    </dgm:pt>
    <dgm:pt modelId="{1FF6C742-05DD-4ABC-BF25-17FF0C15D169}" type="pres">
      <dgm:prSet presAssocID="{17DDFE76-41A7-4C8E-8E24-0D6B61340BD8}" presName="rootComposite" presStyleCnt="0"/>
      <dgm:spPr/>
    </dgm:pt>
    <dgm:pt modelId="{356D8DC2-6CEE-4584-8C68-A5EC4416E188}" type="pres">
      <dgm:prSet presAssocID="{17DDFE76-41A7-4C8E-8E24-0D6B61340BD8}" presName="rootText" presStyleLbl="node3" presStyleIdx="4" presStyleCnt="8" custScaleX="1353971" custScaleY="201413">
        <dgm:presLayoutVars>
          <dgm:chPref val="3"/>
        </dgm:presLayoutVars>
      </dgm:prSet>
      <dgm:spPr/>
      <dgm:t>
        <a:bodyPr/>
        <a:lstStyle/>
        <a:p>
          <a:endParaRPr lang="zh-CN" altLang="en-US"/>
        </a:p>
      </dgm:t>
    </dgm:pt>
    <dgm:pt modelId="{77F0ED51-EF2A-46B0-859F-555BFC08B133}" type="pres">
      <dgm:prSet presAssocID="{17DDFE76-41A7-4C8E-8E24-0D6B61340BD8}" presName="rootConnector" presStyleLbl="node3" presStyleIdx="4" presStyleCnt="8"/>
      <dgm:spPr/>
      <dgm:t>
        <a:bodyPr/>
        <a:lstStyle/>
        <a:p>
          <a:endParaRPr lang="zh-CN" altLang="en-US"/>
        </a:p>
      </dgm:t>
    </dgm:pt>
    <dgm:pt modelId="{3A3FD938-8354-4812-91FE-0C086B2FBFEB}" type="pres">
      <dgm:prSet presAssocID="{17DDFE76-41A7-4C8E-8E24-0D6B61340BD8}" presName="hierChild4" presStyleCnt="0"/>
      <dgm:spPr/>
    </dgm:pt>
    <dgm:pt modelId="{8D38B166-45B9-49E6-B37E-D832EAA41571}" type="pres">
      <dgm:prSet presAssocID="{17DDFE76-41A7-4C8E-8E24-0D6B61340BD8}" presName="hierChild5" presStyleCnt="0"/>
      <dgm:spPr/>
    </dgm:pt>
    <dgm:pt modelId="{383B3176-E01B-4DEE-AF6D-598431992B82}" type="pres">
      <dgm:prSet presAssocID="{C7088BFF-D75B-4544-921E-55535B415707}" presName="Name64" presStyleLbl="parChTrans1D3" presStyleIdx="5" presStyleCnt="8"/>
      <dgm:spPr/>
      <dgm:t>
        <a:bodyPr/>
        <a:lstStyle/>
        <a:p>
          <a:endParaRPr lang="zh-CN" altLang="en-US"/>
        </a:p>
      </dgm:t>
    </dgm:pt>
    <dgm:pt modelId="{8F8CC887-C27A-4CF5-BF96-B5CBE7B5C80B}" type="pres">
      <dgm:prSet presAssocID="{7A8D7A96-6F45-4DA1-94ED-3EC2A3E63AA1}" presName="hierRoot2" presStyleCnt="0">
        <dgm:presLayoutVars>
          <dgm:hierBranch val="init"/>
        </dgm:presLayoutVars>
      </dgm:prSet>
      <dgm:spPr/>
    </dgm:pt>
    <dgm:pt modelId="{95E617D4-DD07-476D-8B1D-8E3FEB4E4A11}" type="pres">
      <dgm:prSet presAssocID="{7A8D7A96-6F45-4DA1-94ED-3EC2A3E63AA1}" presName="rootComposite" presStyleCnt="0"/>
      <dgm:spPr/>
    </dgm:pt>
    <dgm:pt modelId="{B435E1F6-4D4F-4A2B-8D18-6EC8DB20DF8A}" type="pres">
      <dgm:prSet presAssocID="{7A8D7A96-6F45-4DA1-94ED-3EC2A3E63AA1}" presName="rootText" presStyleLbl="node3" presStyleIdx="5" presStyleCnt="8" custScaleX="1353971" custScaleY="201413">
        <dgm:presLayoutVars>
          <dgm:chPref val="3"/>
        </dgm:presLayoutVars>
      </dgm:prSet>
      <dgm:spPr/>
      <dgm:t>
        <a:bodyPr/>
        <a:lstStyle/>
        <a:p>
          <a:endParaRPr lang="zh-CN" altLang="en-US"/>
        </a:p>
      </dgm:t>
    </dgm:pt>
    <dgm:pt modelId="{0C67F517-06EA-4DAC-8D04-934FBD7385F0}" type="pres">
      <dgm:prSet presAssocID="{7A8D7A96-6F45-4DA1-94ED-3EC2A3E63AA1}" presName="rootConnector" presStyleLbl="node3" presStyleIdx="5" presStyleCnt="8"/>
      <dgm:spPr/>
      <dgm:t>
        <a:bodyPr/>
        <a:lstStyle/>
        <a:p>
          <a:endParaRPr lang="zh-CN" altLang="en-US"/>
        </a:p>
      </dgm:t>
    </dgm:pt>
    <dgm:pt modelId="{A7F3CF3C-AF9D-4E64-94B6-85407855C20D}" type="pres">
      <dgm:prSet presAssocID="{7A8D7A96-6F45-4DA1-94ED-3EC2A3E63AA1}" presName="hierChild4" presStyleCnt="0"/>
      <dgm:spPr/>
    </dgm:pt>
    <dgm:pt modelId="{7375CE6C-279D-49AD-B314-005E328F1C97}" type="pres">
      <dgm:prSet presAssocID="{7A8D7A96-6F45-4DA1-94ED-3EC2A3E63AA1}" presName="hierChild5" presStyleCnt="0"/>
      <dgm:spPr/>
    </dgm:pt>
    <dgm:pt modelId="{C78F8E87-04BA-4996-A00F-6275E3B3B8F3}" type="pres">
      <dgm:prSet presAssocID="{B4EF3A48-4E83-47B2-B572-71A6011BA5BB}" presName="Name64" presStyleLbl="parChTrans1D3" presStyleIdx="6" presStyleCnt="8"/>
      <dgm:spPr/>
      <dgm:t>
        <a:bodyPr/>
        <a:lstStyle/>
        <a:p>
          <a:endParaRPr lang="zh-CN" altLang="en-US"/>
        </a:p>
      </dgm:t>
    </dgm:pt>
    <dgm:pt modelId="{EEC22334-D3DE-4461-941E-37FC3D183253}" type="pres">
      <dgm:prSet presAssocID="{224A1F2D-D24A-4C7A-B5B5-17C974A514BE}" presName="hierRoot2" presStyleCnt="0">
        <dgm:presLayoutVars>
          <dgm:hierBranch val="init"/>
        </dgm:presLayoutVars>
      </dgm:prSet>
      <dgm:spPr/>
    </dgm:pt>
    <dgm:pt modelId="{A39DE80F-EFF9-415D-BD42-DFF5B9085A88}" type="pres">
      <dgm:prSet presAssocID="{224A1F2D-D24A-4C7A-B5B5-17C974A514BE}" presName="rootComposite" presStyleCnt="0"/>
      <dgm:spPr/>
    </dgm:pt>
    <dgm:pt modelId="{0FC668F2-89F8-4A62-AA1B-7CF6AFBC89D7}" type="pres">
      <dgm:prSet presAssocID="{224A1F2D-D24A-4C7A-B5B5-17C974A514BE}" presName="rootText" presStyleLbl="node3" presStyleIdx="6" presStyleCnt="8" custScaleX="1353971" custScaleY="201413">
        <dgm:presLayoutVars>
          <dgm:chPref val="3"/>
        </dgm:presLayoutVars>
      </dgm:prSet>
      <dgm:spPr/>
      <dgm:t>
        <a:bodyPr/>
        <a:lstStyle/>
        <a:p>
          <a:endParaRPr lang="zh-CN" altLang="en-US"/>
        </a:p>
      </dgm:t>
    </dgm:pt>
    <dgm:pt modelId="{5B56C502-5D83-4FE4-B208-F9B08B4C19C2}" type="pres">
      <dgm:prSet presAssocID="{224A1F2D-D24A-4C7A-B5B5-17C974A514BE}" presName="rootConnector" presStyleLbl="node3" presStyleIdx="6" presStyleCnt="8"/>
      <dgm:spPr/>
      <dgm:t>
        <a:bodyPr/>
        <a:lstStyle/>
        <a:p>
          <a:endParaRPr lang="zh-CN" altLang="en-US"/>
        </a:p>
      </dgm:t>
    </dgm:pt>
    <dgm:pt modelId="{0A402B97-5E70-498A-9BE3-E43019C67536}" type="pres">
      <dgm:prSet presAssocID="{224A1F2D-D24A-4C7A-B5B5-17C974A514BE}" presName="hierChild4" presStyleCnt="0"/>
      <dgm:spPr/>
    </dgm:pt>
    <dgm:pt modelId="{086811E1-11A0-4D06-801F-1742B2E6CD8C}" type="pres">
      <dgm:prSet presAssocID="{224A1F2D-D24A-4C7A-B5B5-17C974A514BE}" presName="hierChild5" presStyleCnt="0"/>
      <dgm:spPr/>
    </dgm:pt>
    <dgm:pt modelId="{0A2AF096-6D67-4346-A2FA-45C15BD48037}" type="pres">
      <dgm:prSet presAssocID="{5BA8DE2F-CA14-4E78-87F3-8134FECC1EE0}" presName="hierChild5" presStyleCnt="0"/>
      <dgm:spPr/>
    </dgm:pt>
    <dgm:pt modelId="{AE1CD310-189A-49FC-B440-1B7E546B1A06}" type="pres">
      <dgm:prSet presAssocID="{823A898F-5D72-40D2-9E8E-F70551CEEB79}" presName="Name64" presStyleLbl="parChTrans1D2" presStyleIdx="2" presStyleCnt="3"/>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2" presStyleCnt="3"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2" presStyleCnt="3"/>
      <dgm:spPr/>
      <dgm:t>
        <a:bodyPr/>
        <a:lstStyle/>
        <a:p>
          <a:endParaRPr lang="zh-CN" altLang="en-US"/>
        </a:p>
      </dgm:t>
    </dgm:pt>
    <dgm:pt modelId="{965573EA-1933-4C1A-8487-6DC9685266AD}" type="pres">
      <dgm:prSet presAssocID="{E371DBA1-78A9-4900-A129-01C533D69376}" presName="hierChild4" presStyleCnt="0"/>
      <dgm:spPr/>
    </dgm:pt>
    <dgm:pt modelId="{AC11D92C-D602-4D5E-9A06-70BBF921C576}" type="pres">
      <dgm:prSet presAssocID="{2EF9F69E-ED31-4541-8444-25A93CE24B03}" presName="Name64" presStyleLbl="parChTrans1D3" presStyleIdx="7" presStyleCnt="8"/>
      <dgm:spPr/>
      <dgm:t>
        <a:bodyPr/>
        <a:lstStyle/>
        <a:p>
          <a:endParaRPr lang="zh-CN" altLang="en-US"/>
        </a:p>
      </dgm:t>
    </dgm:pt>
    <dgm:pt modelId="{AFEE124A-5109-46E9-858A-78DB3144D47D}" type="pres">
      <dgm:prSet presAssocID="{30522831-F95F-4DF6-98F6-86B05CD95D61}" presName="hierRoot2" presStyleCnt="0">
        <dgm:presLayoutVars>
          <dgm:hierBranch val="init"/>
        </dgm:presLayoutVars>
      </dgm:prSet>
      <dgm:spPr/>
    </dgm:pt>
    <dgm:pt modelId="{1CE8CB3C-1A90-4499-AAF7-32CE3AD6A346}" type="pres">
      <dgm:prSet presAssocID="{30522831-F95F-4DF6-98F6-86B05CD95D61}" presName="rootComposite" presStyleCnt="0"/>
      <dgm:spPr/>
    </dgm:pt>
    <dgm:pt modelId="{230001D1-8F6C-455F-84C2-99016A67C11D}" type="pres">
      <dgm:prSet presAssocID="{30522831-F95F-4DF6-98F6-86B05CD95D61}" presName="rootText" presStyleLbl="node3" presStyleIdx="7" presStyleCnt="8" custScaleX="1353971" custScaleY="201413">
        <dgm:presLayoutVars>
          <dgm:chPref val="3"/>
        </dgm:presLayoutVars>
      </dgm:prSet>
      <dgm:spPr/>
      <dgm:t>
        <a:bodyPr/>
        <a:lstStyle/>
        <a:p>
          <a:endParaRPr lang="zh-CN" altLang="en-US"/>
        </a:p>
      </dgm:t>
    </dgm:pt>
    <dgm:pt modelId="{E072E4E5-CA17-4F89-AD06-B1E0265D4302}" type="pres">
      <dgm:prSet presAssocID="{30522831-F95F-4DF6-98F6-86B05CD95D61}" presName="rootConnector" presStyleLbl="node3" presStyleIdx="7" presStyleCnt="8"/>
      <dgm:spPr/>
      <dgm:t>
        <a:bodyPr/>
        <a:lstStyle/>
        <a:p>
          <a:endParaRPr lang="zh-CN" altLang="en-US"/>
        </a:p>
      </dgm:t>
    </dgm:pt>
    <dgm:pt modelId="{02A4FAA9-8549-40F9-B762-0EDD8EE5F471}" type="pres">
      <dgm:prSet presAssocID="{30522831-F95F-4DF6-98F6-86B05CD95D61}" presName="hierChild4" presStyleCnt="0"/>
      <dgm:spPr/>
    </dgm:pt>
    <dgm:pt modelId="{30D18CBC-1E94-4A14-8DE8-640EE83B3036}" type="pres">
      <dgm:prSet presAssocID="{30522831-F95F-4DF6-98F6-86B05CD95D61}" presName="hierChild5" presStyleCnt="0"/>
      <dgm:spPr/>
    </dgm:pt>
    <dgm:pt modelId="{ECD5BCA6-F4A6-46A9-A03B-91ED5A26DE32}" type="pres">
      <dgm:prSet presAssocID="{E371DBA1-78A9-4900-A129-01C533D6937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C9156E70-D63A-4057-93B4-22B26D312518}" type="presOf" srcId="{224A1F2D-D24A-4C7A-B5B5-17C974A514BE}" destId="{0FC668F2-89F8-4A62-AA1B-7CF6AFBC89D7}" srcOrd="0" destOrd="0" presId="urn:microsoft.com/office/officeart/2009/3/layout/HorizontalOrganizationChart"/>
    <dgm:cxn modelId="{0F1C428C-FBE0-4880-B87B-DD998EC82685}" type="presOf" srcId="{BB51AE51-0B81-49FA-99DF-5EB7AE57A44C}" destId="{31455B73-3540-4A97-9584-D0B09FEBE639}" srcOrd="0" destOrd="0" presId="urn:microsoft.com/office/officeart/2009/3/layout/HorizontalOrganizationChart"/>
    <dgm:cxn modelId="{D4AA1F43-0D92-438E-9DA0-7A542AECF6AB}" srcId="{2E6DD2CE-71B0-4EA4-8373-C35856B16037}" destId="{83BC2DBC-18BB-4BAE-B6B6-779E1CE416D9}" srcOrd="2" destOrd="0" parTransId="{8D479EEF-9A8E-4CC6-862E-C8F839327C02}" sibTransId="{C0E4BA34-93AE-4181-9486-480A0AF51B72}"/>
    <dgm:cxn modelId="{688BF786-828F-49FA-BD47-EDC6ED2F54F6}" srcId="{5BA8DE2F-CA14-4E78-87F3-8134FECC1EE0}" destId="{7A8D7A96-6F45-4DA1-94ED-3EC2A3E63AA1}" srcOrd="2" destOrd="0" parTransId="{C7088BFF-D75B-4544-921E-55535B415707}" sibTransId="{75FCEAEB-8E4A-4319-A5CB-6275E432BD70}"/>
    <dgm:cxn modelId="{DB2377CB-0986-406A-99D1-F9275927E6DA}" type="presOf" srcId="{2E6DD2CE-71B0-4EA4-8373-C35856B16037}" destId="{852C6526-3D5B-41D2-828D-FDB96F96988A}" srcOrd="0" destOrd="0" presId="urn:microsoft.com/office/officeart/2009/3/layout/HorizontalOrganizationChart"/>
    <dgm:cxn modelId="{4F21796B-4EE2-4A65-AB44-C444D42725BC}" type="presOf" srcId="{4D220276-0B2F-4D89-994F-39911467B070}" destId="{6551F951-A117-4B4D-A0A3-EA96FE6F0532}" srcOrd="0" destOrd="0" presId="urn:microsoft.com/office/officeart/2009/3/layout/HorizontalOrganizationChart"/>
    <dgm:cxn modelId="{052A2D35-F816-4764-8CA2-F6F74B771E20}" type="presOf" srcId="{009ACAD4-3E8C-4633-ADC7-F80164CF6E3E}" destId="{EADBCB62-4551-4C42-ACB7-E7553E65E062}" srcOrd="0" destOrd="0" presId="urn:microsoft.com/office/officeart/2009/3/layout/HorizontalOrganizationChart"/>
    <dgm:cxn modelId="{736F64BB-C560-4119-A83B-7E3958595E35}" type="presOf" srcId="{8D479EEF-9A8E-4CC6-862E-C8F839327C02}" destId="{ABE98A69-C1F0-4B22-9807-C2682980B95B}" srcOrd="0" destOrd="0" presId="urn:microsoft.com/office/officeart/2009/3/layout/HorizontalOrganizationChart"/>
    <dgm:cxn modelId="{8AEFF733-63FE-4EE6-B6DC-1D977E3098BD}" type="presOf" srcId="{5BA8DE2F-CA14-4E78-87F3-8134FECC1EE0}" destId="{CF97C81F-6C36-4D5A-ACF5-88D461A7279F}" srcOrd="1" destOrd="0" presId="urn:microsoft.com/office/officeart/2009/3/layout/HorizontalOrganizationChart"/>
    <dgm:cxn modelId="{4AA58ECC-7FC7-41BB-92DF-670FA4664D93}" type="presOf" srcId="{83BC2DBC-18BB-4BAE-B6B6-779E1CE416D9}" destId="{5B41AF7F-2DF2-412A-8445-471C8B7FBDD8}" srcOrd="0" destOrd="0" presId="urn:microsoft.com/office/officeart/2009/3/layout/HorizontalOrganizationChart"/>
    <dgm:cxn modelId="{D920C5A5-4A25-4540-ACB7-2D6C4EA77213}" srcId="{6395A4C0-73F6-4BD7-BE4E-BEC4D091933B}" destId="{2E6DD2CE-71B0-4EA4-8373-C35856B16037}" srcOrd="0" destOrd="0" parTransId="{4D220276-0B2F-4D89-994F-39911467B070}" sibTransId="{D80EE1AC-BABA-4C55-AED3-C2D4BF32DA11}"/>
    <dgm:cxn modelId="{4D543DFE-BE47-41ED-9DED-175D7372A22B}" type="presOf" srcId="{30522831-F95F-4DF6-98F6-86B05CD95D61}" destId="{230001D1-8F6C-455F-84C2-99016A67C11D}" srcOrd="0" destOrd="0" presId="urn:microsoft.com/office/officeart/2009/3/layout/HorizontalOrganizationChart"/>
    <dgm:cxn modelId="{B86517A4-6999-4F16-8C9C-51FC9BB42C07}" type="presOf" srcId="{5BA8DE2F-CA14-4E78-87F3-8134FECC1EE0}" destId="{B862D02F-ABD4-43D8-B40D-88A1416B9065}" srcOrd="0" destOrd="0" presId="urn:microsoft.com/office/officeart/2009/3/layout/HorizontalOrganizationChart"/>
    <dgm:cxn modelId="{772DB9EE-453A-4776-A46D-6124D411DDAE}" type="presOf" srcId="{E371DBA1-78A9-4900-A129-01C533D69376}" destId="{60B3D2BB-41E8-407B-895D-1FCEAD3D386C}" srcOrd="1" destOrd="0" presId="urn:microsoft.com/office/officeart/2009/3/layout/HorizontalOrganizationChart"/>
    <dgm:cxn modelId="{C01C7C6C-99FF-4A08-BBBE-FBF4FCDC4027}" srcId="{E371DBA1-78A9-4900-A129-01C533D69376}" destId="{30522831-F95F-4DF6-98F6-86B05CD95D61}" srcOrd="0" destOrd="0" parTransId="{2EF9F69E-ED31-4541-8444-25A93CE24B03}" sibTransId="{0A29EF67-96D6-4D92-A652-A2970EBF18DF}"/>
    <dgm:cxn modelId="{417E6AF2-F630-4085-B936-A07D4C4A7B90}" type="presOf" srcId="{17DDFE76-41A7-4C8E-8E24-0D6B61340BD8}" destId="{77F0ED51-EF2A-46B0-859F-555BFC08B133}" srcOrd="1" destOrd="0" presId="urn:microsoft.com/office/officeart/2009/3/layout/HorizontalOrganizationChart"/>
    <dgm:cxn modelId="{DF363605-E881-41EF-85F9-AF26EC1A5553}" type="presOf" srcId="{B04E65F3-7A9B-4334-89CB-37E98FBD5A18}" destId="{3FC7E726-82BF-4881-9227-66BDB3A2921E}" srcOrd="0" destOrd="0" presId="urn:microsoft.com/office/officeart/2009/3/layout/HorizontalOrganizationChart"/>
    <dgm:cxn modelId="{32E8BCA6-40DA-483C-9888-D9585595F4AC}" type="presOf" srcId="{82CCDF0A-6C58-455D-930A-E8A08D8D63CA}" destId="{9BE5CC48-57E2-424C-96DE-9BB33CE43D31}" srcOrd="1"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71D499A9-81A5-4171-9975-13476F77DBFF}" type="presOf" srcId="{17DDFE76-41A7-4C8E-8E24-0D6B61340BD8}" destId="{356D8DC2-6CEE-4584-8C68-A5EC4416E188}" srcOrd="0" destOrd="0" presId="urn:microsoft.com/office/officeart/2009/3/layout/HorizontalOrganizationChart"/>
    <dgm:cxn modelId="{EAEE1239-7460-4FE5-8396-7A9898D1D5CC}" type="presOf" srcId="{9E74E951-76CE-4197-8F1C-01067F152A5E}" destId="{1FDF7944-4DD2-45A7-8FA9-C4220B8B9C07}" srcOrd="1" destOrd="0" presId="urn:microsoft.com/office/officeart/2009/3/layout/HorizontalOrganizationChart"/>
    <dgm:cxn modelId="{AC3EE8AB-9812-4102-8E04-3DE64C27261F}" srcId="{2E6DD2CE-71B0-4EA4-8373-C35856B16037}" destId="{009ACAD4-3E8C-4633-ADC7-F80164CF6E3E}" srcOrd="0" destOrd="0" parTransId="{C9D61F94-6FD7-4D8E-A03E-553BDE6BC6F8}" sibTransId="{F12084B3-BC6F-49D2-963B-7DBFCCECF7C7}"/>
    <dgm:cxn modelId="{75CC5A4A-3509-413B-BC09-3816B4546F78}" type="presOf" srcId="{7A8D7A96-6F45-4DA1-94ED-3EC2A3E63AA1}" destId="{0C67F517-06EA-4DAC-8D04-934FBD7385F0}" srcOrd="1" destOrd="0" presId="urn:microsoft.com/office/officeart/2009/3/layout/HorizontalOrganizationChart"/>
    <dgm:cxn modelId="{9D406218-700E-4DA3-A59A-EBB18DABFAF7}" type="presOf" srcId="{B4EF3A48-4E83-47B2-B572-71A6011BA5BB}" destId="{C78F8E87-04BA-4996-A00F-6275E3B3B8F3}" srcOrd="0" destOrd="0" presId="urn:microsoft.com/office/officeart/2009/3/layout/HorizontalOrganizationChart"/>
    <dgm:cxn modelId="{A11A87D2-4621-4499-B194-551A7F73CC70}" type="presOf" srcId="{224A1F2D-D24A-4C7A-B5B5-17C974A514BE}" destId="{5B56C502-5D83-4FE4-B208-F9B08B4C19C2}" srcOrd="1" destOrd="0" presId="urn:microsoft.com/office/officeart/2009/3/layout/HorizontalOrganizationChart"/>
    <dgm:cxn modelId="{89F1036B-F9D1-472E-B2EB-1A3DC33A8743}" type="presOf" srcId="{2EF9F69E-ED31-4541-8444-25A93CE24B03}" destId="{AC11D92C-D602-4D5E-9A06-70BBF921C576}" srcOrd="0" destOrd="0" presId="urn:microsoft.com/office/officeart/2009/3/layout/HorizontalOrganizationChart"/>
    <dgm:cxn modelId="{2E26979E-FCB4-4149-AB4A-E9F7E57937CA}" type="presOf" srcId="{C7088BFF-D75B-4544-921E-55535B415707}" destId="{383B3176-E01B-4DEE-AF6D-598431992B82}" srcOrd="0" destOrd="0" presId="urn:microsoft.com/office/officeart/2009/3/layout/HorizontalOrganizationChart"/>
    <dgm:cxn modelId="{5605D60F-2899-459D-9E65-8F505786D67E}" type="presOf" srcId="{83BC2DBC-18BB-4BAE-B6B6-779E1CE416D9}" destId="{17B6D4DA-6A29-48F1-AAFF-C7E3267EAAF7}" srcOrd="1" destOrd="0" presId="urn:microsoft.com/office/officeart/2009/3/layout/HorizontalOrganizationChart"/>
    <dgm:cxn modelId="{C1D463E6-2BBB-437A-B97A-06D4D0D2D158}" type="presOf" srcId="{009ACAD4-3E8C-4633-ADC7-F80164CF6E3E}" destId="{8D87B8CC-6FB6-4D4F-8AFE-6B3D767C9906}" srcOrd="1" destOrd="0" presId="urn:microsoft.com/office/officeart/2009/3/layout/HorizontalOrganizationChart"/>
    <dgm:cxn modelId="{E6D7D026-4D2F-45E4-9A63-A8FBBCCC71E0}" srcId="{5BA8DE2F-CA14-4E78-87F3-8134FECC1EE0}" destId="{9E74E951-76CE-4197-8F1C-01067F152A5E}" srcOrd="0" destOrd="0" parTransId="{4C739DD5-9BFF-49E6-8480-7199485E6BF2}" sibTransId="{0D2733AC-FCFE-443F-8E60-005A8599BED3}"/>
    <dgm:cxn modelId="{45DA8B10-5112-4BAF-9523-FB0B95C25AEA}" type="presOf" srcId="{30522831-F95F-4DF6-98F6-86B05CD95D61}" destId="{E072E4E5-CA17-4F89-AD06-B1E0265D4302}" srcOrd="1" destOrd="0" presId="urn:microsoft.com/office/officeart/2009/3/layout/HorizontalOrganizationChart"/>
    <dgm:cxn modelId="{FAA38F39-FC2F-48DA-8846-FBD50647E98B}" type="presOf" srcId="{823A898F-5D72-40D2-9E8E-F70551CEEB79}" destId="{AE1CD310-189A-49FC-B440-1B7E546B1A06}" srcOrd="0" destOrd="0" presId="urn:microsoft.com/office/officeart/2009/3/layout/HorizontalOrganizationChart"/>
    <dgm:cxn modelId="{3B90E25A-2AFF-478F-84DC-659DA16CA827}" type="presOf" srcId="{437FC6C7-C1C9-49FA-83B4-11DCA8D07C44}" destId="{962405D3-91DD-4F3E-A8A3-F68A16512255}" srcOrd="0" destOrd="0" presId="urn:microsoft.com/office/officeart/2009/3/layout/HorizontalOrganizationChart"/>
    <dgm:cxn modelId="{4B145761-981C-41FB-9213-A08BCED72379}" srcId="{5BA8DE2F-CA14-4E78-87F3-8134FECC1EE0}" destId="{224A1F2D-D24A-4C7A-B5B5-17C974A514BE}" srcOrd="3" destOrd="0" parTransId="{B4EF3A48-4E83-47B2-B572-71A6011BA5BB}" sibTransId="{AB9FB6CD-81AF-40C5-8395-4D939B59EF0C}"/>
    <dgm:cxn modelId="{4E9A9851-B57E-4447-8CB9-8A0CF96E195B}" type="presOf" srcId="{2E6DD2CE-71B0-4EA4-8373-C35856B16037}" destId="{18F022E8-9E6C-4F86-AE86-5A9484E40EE3}" srcOrd="1" destOrd="0" presId="urn:microsoft.com/office/officeart/2009/3/layout/HorizontalOrganizationChart"/>
    <dgm:cxn modelId="{AEB3C37C-625C-4D3C-83CB-2B820D6007C7}" type="presOf" srcId="{E371DBA1-78A9-4900-A129-01C533D69376}" destId="{FC268FD7-C258-4A5E-A27B-C74F9C2BC392}" srcOrd="0" destOrd="0" presId="urn:microsoft.com/office/officeart/2009/3/layout/HorizontalOrganizationChart"/>
    <dgm:cxn modelId="{625AA682-E802-4FDF-B660-5753EF71D06D}" srcId="{2E6DD2CE-71B0-4EA4-8373-C35856B16037}" destId="{82CCDF0A-6C58-455D-930A-E8A08D8D63CA}" srcOrd="1" destOrd="0" parTransId="{437FC6C7-C1C9-49FA-83B4-11DCA8D07C44}" sibTransId="{C22858A0-8F0E-438C-8F23-EC815EF43890}"/>
    <dgm:cxn modelId="{033068FB-DB47-4EC3-A5F2-B9604DB7DFEB}" type="presOf" srcId="{6395A4C0-73F6-4BD7-BE4E-BEC4D091933B}" destId="{5C71EA66-D47B-4263-8A24-67B6A9469AD0}" srcOrd="1" destOrd="0" presId="urn:microsoft.com/office/officeart/2009/3/layout/HorizontalOrganizationChart"/>
    <dgm:cxn modelId="{41E3B422-3BE6-40A2-968D-3FA054CA1AF4}" type="presOf" srcId="{C9D61F94-6FD7-4D8E-A03E-553BDE6BC6F8}" destId="{0925997F-F4B0-4B79-8456-406ADD875A3E}" srcOrd="0" destOrd="0" presId="urn:microsoft.com/office/officeart/2009/3/layout/HorizontalOrganizationChart"/>
    <dgm:cxn modelId="{02297D5C-7C1D-49F7-8D42-A3785FDFB1BA}" type="presOf" srcId="{82CCDF0A-6C58-455D-930A-E8A08D8D63CA}" destId="{CA5CC0E7-9CC1-44DA-BE0A-F74F96CE0F73}" srcOrd="0" destOrd="0" presId="urn:microsoft.com/office/officeart/2009/3/layout/HorizontalOrganizationChart"/>
    <dgm:cxn modelId="{4A12345D-FC42-45F2-BE58-3F93635E1B41}" srcId="{6395A4C0-73F6-4BD7-BE4E-BEC4D091933B}" destId="{5BA8DE2F-CA14-4E78-87F3-8134FECC1EE0}" srcOrd="1" destOrd="0" parTransId="{F0CAC1BB-0020-4F04-9468-0172C8D4CCEE}" sibTransId="{28E3E585-21BC-469F-8B26-28DF7CE6D0B2}"/>
    <dgm:cxn modelId="{7B3B9BC6-45D2-48D2-9B89-A9F5F981D32B}" type="presOf" srcId="{6395A4C0-73F6-4BD7-BE4E-BEC4D091933B}" destId="{3B461DA5-C5AD-473B-BE1D-C48025597C37}" srcOrd="0" destOrd="0" presId="urn:microsoft.com/office/officeart/2009/3/layout/HorizontalOrganizationChart"/>
    <dgm:cxn modelId="{331A344C-5766-4FFE-8F11-0E8DA4AAAD7A}" srcId="{6395A4C0-73F6-4BD7-BE4E-BEC4D091933B}" destId="{E371DBA1-78A9-4900-A129-01C533D69376}" srcOrd="2" destOrd="0" parTransId="{823A898F-5D72-40D2-9E8E-F70551CEEB79}" sibTransId="{81728633-1C45-4B79-9A31-1B879FC45674}"/>
    <dgm:cxn modelId="{0814E5C7-8243-4C86-BCE3-F52254698874}" type="presOf" srcId="{4C739DD5-9BFF-49E6-8480-7199485E6BF2}" destId="{5237113F-ABE8-46FF-B641-00EB121972DB}" srcOrd="0" destOrd="0" presId="urn:microsoft.com/office/officeart/2009/3/layout/HorizontalOrganizationChart"/>
    <dgm:cxn modelId="{3424B5C4-FB74-4960-ABA1-62B69C12B0A5}" type="presOf" srcId="{9E74E951-76CE-4197-8F1C-01067F152A5E}" destId="{436F0ADB-6206-407E-818D-74849B52BE6F}" srcOrd="0" destOrd="0" presId="urn:microsoft.com/office/officeart/2009/3/layout/HorizontalOrganizationChart"/>
    <dgm:cxn modelId="{E986DD47-217B-40E6-96E2-2873A5DA4F9C}" type="presOf" srcId="{F0CAC1BB-0020-4F04-9468-0172C8D4CCEE}" destId="{163F2139-3F9A-4893-AD17-CCC71DEB58FD}" srcOrd="0" destOrd="0" presId="urn:microsoft.com/office/officeart/2009/3/layout/HorizontalOrganizationChart"/>
    <dgm:cxn modelId="{8F0CD1F1-12F6-45F3-909C-29E39F4F36F7}" srcId="{5BA8DE2F-CA14-4E78-87F3-8134FECC1EE0}" destId="{17DDFE76-41A7-4C8E-8E24-0D6B61340BD8}" srcOrd="1" destOrd="0" parTransId="{B04E65F3-7A9B-4334-89CB-37E98FBD5A18}" sibTransId="{B177B386-A7C9-4F10-8FCD-50EF7C8DC96A}"/>
    <dgm:cxn modelId="{27BBC367-4AE7-484B-90D3-55E5F5902638}" type="presOf" srcId="{7A8D7A96-6F45-4DA1-94ED-3EC2A3E63AA1}" destId="{B435E1F6-4D4F-4A2B-8D18-6EC8DB20DF8A}" srcOrd="0" destOrd="0" presId="urn:microsoft.com/office/officeart/2009/3/layout/HorizontalOrganizationChart"/>
    <dgm:cxn modelId="{8F5688D6-2F9C-4192-A8C7-E9C44F492031}" type="presParOf" srcId="{31455B73-3540-4A97-9584-D0B09FEBE639}" destId="{BE663EC5-2C97-45AA-BF46-A0CDF896F71B}" srcOrd="0" destOrd="0" presId="urn:microsoft.com/office/officeart/2009/3/layout/HorizontalOrganizationChart"/>
    <dgm:cxn modelId="{E665C406-6088-412E-BCC0-F2B1B83B54E6}" type="presParOf" srcId="{BE663EC5-2C97-45AA-BF46-A0CDF896F71B}" destId="{24CEC310-154B-4E75-AA3D-3E5D6E5A3348}" srcOrd="0" destOrd="0" presId="urn:microsoft.com/office/officeart/2009/3/layout/HorizontalOrganizationChart"/>
    <dgm:cxn modelId="{8B48DFCD-6362-436B-A568-F8E9C390E20C}" type="presParOf" srcId="{24CEC310-154B-4E75-AA3D-3E5D6E5A3348}" destId="{3B461DA5-C5AD-473B-BE1D-C48025597C37}" srcOrd="0" destOrd="0" presId="urn:microsoft.com/office/officeart/2009/3/layout/HorizontalOrganizationChart"/>
    <dgm:cxn modelId="{12847DF6-7198-4491-97A4-C3566EC94317}" type="presParOf" srcId="{24CEC310-154B-4E75-AA3D-3E5D6E5A3348}" destId="{5C71EA66-D47B-4263-8A24-67B6A9469AD0}" srcOrd="1" destOrd="0" presId="urn:microsoft.com/office/officeart/2009/3/layout/HorizontalOrganizationChart"/>
    <dgm:cxn modelId="{046AA14B-FA22-42B1-A9E6-9B22FF891684}" type="presParOf" srcId="{BE663EC5-2C97-45AA-BF46-A0CDF896F71B}" destId="{AD79B44E-D904-4A9E-975E-EAB9D5AB9795}" srcOrd="1" destOrd="0" presId="urn:microsoft.com/office/officeart/2009/3/layout/HorizontalOrganizationChart"/>
    <dgm:cxn modelId="{37B8FE5A-41BD-4FCD-A5D1-1B990D534A82}" type="presParOf" srcId="{AD79B44E-D904-4A9E-975E-EAB9D5AB9795}" destId="{6551F951-A117-4B4D-A0A3-EA96FE6F0532}" srcOrd="0" destOrd="0" presId="urn:microsoft.com/office/officeart/2009/3/layout/HorizontalOrganizationChart"/>
    <dgm:cxn modelId="{BC8F58CF-0885-41C3-AADF-541406EFE61F}" type="presParOf" srcId="{AD79B44E-D904-4A9E-975E-EAB9D5AB9795}" destId="{AE45D059-F894-4550-8BAB-6B0E25A80AE7}" srcOrd="1" destOrd="0" presId="urn:microsoft.com/office/officeart/2009/3/layout/HorizontalOrganizationChart"/>
    <dgm:cxn modelId="{98A6F301-0145-4B6F-B5D6-FDFA27D6B8BC}" type="presParOf" srcId="{AE45D059-F894-4550-8BAB-6B0E25A80AE7}" destId="{261384FC-2C3C-4696-BEEC-C983B4669977}" srcOrd="0" destOrd="0" presId="urn:microsoft.com/office/officeart/2009/3/layout/HorizontalOrganizationChart"/>
    <dgm:cxn modelId="{2F43BFF4-4353-4721-AAF6-C1C6BB5BAC4C}" type="presParOf" srcId="{261384FC-2C3C-4696-BEEC-C983B4669977}" destId="{852C6526-3D5B-41D2-828D-FDB96F96988A}" srcOrd="0" destOrd="0" presId="urn:microsoft.com/office/officeart/2009/3/layout/HorizontalOrganizationChart"/>
    <dgm:cxn modelId="{7A7AB02B-A84F-4517-AA1D-808E33DC59A1}" type="presParOf" srcId="{261384FC-2C3C-4696-BEEC-C983B4669977}" destId="{18F022E8-9E6C-4F86-AE86-5A9484E40EE3}" srcOrd="1" destOrd="0" presId="urn:microsoft.com/office/officeart/2009/3/layout/HorizontalOrganizationChart"/>
    <dgm:cxn modelId="{3A097A94-DEDE-4889-8F52-DF6FE04238ED}" type="presParOf" srcId="{AE45D059-F894-4550-8BAB-6B0E25A80AE7}" destId="{4BD47411-059F-4819-9D66-30C6B62708BA}" srcOrd="1" destOrd="0" presId="urn:microsoft.com/office/officeart/2009/3/layout/HorizontalOrganizationChart"/>
    <dgm:cxn modelId="{B773525B-D5E9-428D-9C52-E1822C4D1D1E}" type="presParOf" srcId="{4BD47411-059F-4819-9D66-30C6B62708BA}" destId="{0925997F-F4B0-4B79-8456-406ADD875A3E}" srcOrd="0" destOrd="0" presId="urn:microsoft.com/office/officeart/2009/3/layout/HorizontalOrganizationChart"/>
    <dgm:cxn modelId="{17D564D9-4165-4967-BB02-42844129C242}" type="presParOf" srcId="{4BD47411-059F-4819-9D66-30C6B62708BA}" destId="{39736E98-DBCE-4CA7-94BF-9E93A4CA466C}" srcOrd="1" destOrd="0" presId="urn:microsoft.com/office/officeart/2009/3/layout/HorizontalOrganizationChart"/>
    <dgm:cxn modelId="{CC2C456E-FE83-4356-8D7C-D34FAA032AF9}" type="presParOf" srcId="{39736E98-DBCE-4CA7-94BF-9E93A4CA466C}" destId="{BDB715E5-6958-485E-81AC-990C79C6E6BE}" srcOrd="0" destOrd="0" presId="urn:microsoft.com/office/officeart/2009/3/layout/HorizontalOrganizationChart"/>
    <dgm:cxn modelId="{97E5E0EE-F8B6-48A0-86BA-A4D332C024E8}" type="presParOf" srcId="{BDB715E5-6958-485E-81AC-990C79C6E6BE}" destId="{EADBCB62-4551-4C42-ACB7-E7553E65E062}" srcOrd="0" destOrd="0" presId="urn:microsoft.com/office/officeart/2009/3/layout/HorizontalOrganizationChart"/>
    <dgm:cxn modelId="{889B5339-5955-43EF-A463-31AB15158516}" type="presParOf" srcId="{BDB715E5-6958-485E-81AC-990C79C6E6BE}" destId="{8D87B8CC-6FB6-4D4F-8AFE-6B3D767C9906}" srcOrd="1" destOrd="0" presId="urn:microsoft.com/office/officeart/2009/3/layout/HorizontalOrganizationChart"/>
    <dgm:cxn modelId="{536970F7-430E-46DF-B3B9-2D45947C4BCE}" type="presParOf" srcId="{39736E98-DBCE-4CA7-94BF-9E93A4CA466C}" destId="{35FC98A0-A889-434A-BD87-4DBC73A46901}" srcOrd="1" destOrd="0" presId="urn:microsoft.com/office/officeart/2009/3/layout/HorizontalOrganizationChart"/>
    <dgm:cxn modelId="{2377081F-8DA7-4EB5-9BA7-723573E11891}" type="presParOf" srcId="{39736E98-DBCE-4CA7-94BF-9E93A4CA466C}" destId="{6536C6DF-1B89-4573-A540-19BE51BB4FCF}" srcOrd="2" destOrd="0" presId="urn:microsoft.com/office/officeart/2009/3/layout/HorizontalOrganizationChart"/>
    <dgm:cxn modelId="{6415351B-742F-4389-B59F-E1867C308A1E}" type="presParOf" srcId="{4BD47411-059F-4819-9D66-30C6B62708BA}" destId="{962405D3-91DD-4F3E-A8A3-F68A16512255}" srcOrd="2" destOrd="0" presId="urn:microsoft.com/office/officeart/2009/3/layout/HorizontalOrganizationChart"/>
    <dgm:cxn modelId="{272B74E5-3AC9-41AE-A272-73937AD98D28}" type="presParOf" srcId="{4BD47411-059F-4819-9D66-30C6B62708BA}" destId="{D13D967D-CBB6-4EB7-A7D1-D576C85E0860}" srcOrd="3" destOrd="0" presId="urn:microsoft.com/office/officeart/2009/3/layout/HorizontalOrganizationChart"/>
    <dgm:cxn modelId="{5050B722-A6FE-4825-BA28-AC1CF23BF5AD}" type="presParOf" srcId="{D13D967D-CBB6-4EB7-A7D1-D576C85E0860}" destId="{0929A769-991B-4B97-AB63-71DAE0171507}" srcOrd="0" destOrd="0" presId="urn:microsoft.com/office/officeart/2009/3/layout/HorizontalOrganizationChart"/>
    <dgm:cxn modelId="{D5688871-5758-4A15-B1B9-B14CC8B737CA}" type="presParOf" srcId="{0929A769-991B-4B97-AB63-71DAE0171507}" destId="{CA5CC0E7-9CC1-44DA-BE0A-F74F96CE0F73}" srcOrd="0" destOrd="0" presId="urn:microsoft.com/office/officeart/2009/3/layout/HorizontalOrganizationChart"/>
    <dgm:cxn modelId="{D883D1E3-2126-441B-822A-C09A327D244C}" type="presParOf" srcId="{0929A769-991B-4B97-AB63-71DAE0171507}" destId="{9BE5CC48-57E2-424C-96DE-9BB33CE43D31}" srcOrd="1" destOrd="0" presId="urn:microsoft.com/office/officeart/2009/3/layout/HorizontalOrganizationChart"/>
    <dgm:cxn modelId="{7F047668-67E4-4498-847C-6587947F036F}" type="presParOf" srcId="{D13D967D-CBB6-4EB7-A7D1-D576C85E0860}" destId="{2C273F89-F66D-404E-A8F9-558A04FEFE29}" srcOrd="1" destOrd="0" presId="urn:microsoft.com/office/officeart/2009/3/layout/HorizontalOrganizationChart"/>
    <dgm:cxn modelId="{FE4D7653-046F-45FF-8ACF-BB9711F61884}" type="presParOf" srcId="{D13D967D-CBB6-4EB7-A7D1-D576C85E0860}" destId="{2F120DA1-3A47-460E-AD32-8CAED2B24DC7}" srcOrd="2" destOrd="0" presId="urn:microsoft.com/office/officeart/2009/3/layout/HorizontalOrganizationChart"/>
    <dgm:cxn modelId="{1FD98C9B-F5ED-4F95-97F6-BBC5F0792B47}" type="presParOf" srcId="{4BD47411-059F-4819-9D66-30C6B62708BA}" destId="{ABE98A69-C1F0-4B22-9807-C2682980B95B}" srcOrd="4" destOrd="0" presId="urn:microsoft.com/office/officeart/2009/3/layout/HorizontalOrganizationChart"/>
    <dgm:cxn modelId="{B54DE4DF-8298-4B1E-B8E1-E1F43BC9FCC8}" type="presParOf" srcId="{4BD47411-059F-4819-9D66-30C6B62708BA}" destId="{54513496-0CE6-4287-85C3-0F8BD2D34613}" srcOrd="5" destOrd="0" presId="urn:microsoft.com/office/officeart/2009/3/layout/HorizontalOrganizationChart"/>
    <dgm:cxn modelId="{94FCF21C-E286-4744-8507-34D8E745C2B8}" type="presParOf" srcId="{54513496-0CE6-4287-85C3-0F8BD2D34613}" destId="{2F7F218F-58B3-465E-BA6E-9C60ED515197}" srcOrd="0" destOrd="0" presId="urn:microsoft.com/office/officeart/2009/3/layout/HorizontalOrganizationChart"/>
    <dgm:cxn modelId="{CFE784E9-22E9-4FF6-841A-C83D13CCA837}" type="presParOf" srcId="{2F7F218F-58B3-465E-BA6E-9C60ED515197}" destId="{5B41AF7F-2DF2-412A-8445-471C8B7FBDD8}" srcOrd="0" destOrd="0" presId="urn:microsoft.com/office/officeart/2009/3/layout/HorizontalOrganizationChart"/>
    <dgm:cxn modelId="{FAB8D818-ED47-455D-8E8A-45D6F6A3E84D}" type="presParOf" srcId="{2F7F218F-58B3-465E-BA6E-9C60ED515197}" destId="{17B6D4DA-6A29-48F1-AAFF-C7E3267EAAF7}" srcOrd="1" destOrd="0" presId="urn:microsoft.com/office/officeart/2009/3/layout/HorizontalOrganizationChart"/>
    <dgm:cxn modelId="{1F32EFBA-3352-4AD9-A893-5E47B64AED64}" type="presParOf" srcId="{54513496-0CE6-4287-85C3-0F8BD2D34613}" destId="{B545ACC9-4E0A-48F3-8B5B-36508CC8EADC}" srcOrd="1" destOrd="0" presId="urn:microsoft.com/office/officeart/2009/3/layout/HorizontalOrganizationChart"/>
    <dgm:cxn modelId="{C3EF6271-C832-4E3C-8B7D-A4A7C1D986BA}" type="presParOf" srcId="{54513496-0CE6-4287-85C3-0F8BD2D34613}" destId="{E0AB36EF-DF24-4BC8-A081-9570D32AABC8}" srcOrd="2" destOrd="0" presId="urn:microsoft.com/office/officeart/2009/3/layout/HorizontalOrganizationChart"/>
    <dgm:cxn modelId="{9E2A67D0-524F-4AAA-8016-C6316BDBB939}" type="presParOf" srcId="{AE45D059-F894-4550-8BAB-6B0E25A80AE7}" destId="{D13FE368-6043-4834-B8AB-2E6C36D8BB57}" srcOrd="2" destOrd="0" presId="urn:microsoft.com/office/officeart/2009/3/layout/HorizontalOrganizationChart"/>
    <dgm:cxn modelId="{6A413D47-3000-4D8F-85F7-D440979F8E6E}" type="presParOf" srcId="{AD79B44E-D904-4A9E-975E-EAB9D5AB9795}" destId="{163F2139-3F9A-4893-AD17-CCC71DEB58FD}" srcOrd="2" destOrd="0" presId="urn:microsoft.com/office/officeart/2009/3/layout/HorizontalOrganizationChart"/>
    <dgm:cxn modelId="{7E7F9604-F7B6-4588-97AE-15E37CA4C0C5}" type="presParOf" srcId="{AD79B44E-D904-4A9E-975E-EAB9D5AB9795}" destId="{B01CF94F-C3A6-42B3-B3B6-B9FD2DC66CDC}" srcOrd="3" destOrd="0" presId="urn:microsoft.com/office/officeart/2009/3/layout/HorizontalOrganizationChart"/>
    <dgm:cxn modelId="{796058EC-D57C-4902-A2C8-D46293282BC0}" type="presParOf" srcId="{B01CF94F-C3A6-42B3-B3B6-B9FD2DC66CDC}" destId="{2CD05EEB-E72B-4995-9752-D080446C60F3}" srcOrd="0" destOrd="0" presId="urn:microsoft.com/office/officeart/2009/3/layout/HorizontalOrganizationChart"/>
    <dgm:cxn modelId="{9DCFEDDA-6892-4E07-8A6A-858E29A80634}" type="presParOf" srcId="{2CD05EEB-E72B-4995-9752-D080446C60F3}" destId="{B862D02F-ABD4-43D8-B40D-88A1416B9065}" srcOrd="0" destOrd="0" presId="urn:microsoft.com/office/officeart/2009/3/layout/HorizontalOrganizationChart"/>
    <dgm:cxn modelId="{8073CC94-A299-4C80-A33D-9CD49E53C486}" type="presParOf" srcId="{2CD05EEB-E72B-4995-9752-D080446C60F3}" destId="{CF97C81F-6C36-4D5A-ACF5-88D461A7279F}" srcOrd="1" destOrd="0" presId="urn:microsoft.com/office/officeart/2009/3/layout/HorizontalOrganizationChart"/>
    <dgm:cxn modelId="{F4B4D61B-322A-43CC-ACB6-88366CFB3D21}" type="presParOf" srcId="{B01CF94F-C3A6-42B3-B3B6-B9FD2DC66CDC}" destId="{D0196C0E-A906-4B3F-B1BC-4B55732FFC9B}" srcOrd="1" destOrd="0" presId="urn:microsoft.com/office/officeart/2009/3/layout/HorizontalOrganizationChart"/>
    <dgm:cxn modelId="{F512F869-1678-4D89-8C32-8441DACDA67B}" type="presParOf" srcId="{D0196C0E-A906-4B3F-B1BC-4B55732FFC9B}" destId="{5237113F-ABE8-46FF-B641-00EB121972DB}" srcOrd="0" destOrd="0" presId="urn:microsoft.com/office/officeart/2009/3/layout/HorizontalOrganizationChart"/>
    <dgm:cxn modelId="{390E30D5-AC7C-4ED7-9E44-4A554DFEFB4B}" type="presParOf" srcId="{D0196C0E-A906-4B3F-B1BC-4B55732FFC9B}" destId="{994B08E2-3C39-4302-86BD-68707446869F}" srcOrd="1" destOrd="0" presId="urn:microsoft.com/office/officeart/2009/3/layout/HorizontalOrganizationChart"/>
    <dgm:cxn modelId="{FC9D2AEE-43E9-468E-BCDA-FCFFDA06DD07}" type="presParOf" srcId="{994B08E2-3C39-4302-86BD-68707446869F}" destId="{00916104-7976-48B6-AA60-C768A3F1B2BF}" srcOrd="0" destOrd="0" presId="urn:microsoft.com/office/officeart/2009/3/layout/HorizontalOrganizationChart"/>
    <dgm:cxn modelId="{2860A732-C954-4770-88AB-537A9F3F17A4}" type="presParOf" srcId="{00916104-7976-48B6-AA60-C768A3F1B2BF}" destId="{436F0ADB-6206-407E-818D-74849B52BE6F}" srcOrd="0" destOrd="0" presId="urn:microsoft.com/office/officeart/2009/3/layout/HorizontalOrganizationChart"/>
    <dgm:cxn modelId="{E8678090-D183-4D12-ABA5-E8BDBF4B99F2}" type="presParOf" srcId="{00916104-7976-48B6-AA60-C768A3F1B2BF}" destId="{1FDF7944-4DD2-45A7-8FA9-C4220B8B9C07}" srcOrd="1" destOrd="0" presId="urn:microsoft.com/office/officeart/2009/3/layout/HorizontalOrganizationChart"/>
    <dgm:cxn modelId="{EF1E51EF-9F46-4C37-A303-D9DD919427D0}" type="presParOf" srcId="{994B08E2-3C39-4302-86BD-68707446869F}" destId="{550A9A8D-0CDA-4532-A1A8-6F4463D1BF34}" srcOrd="1" destOrd="0" presId="urn:microsoft.com/office/officeart/2009/3/layout/HorizontalOrganizationChart"/>
    <dgm:cxn modelId="{5925B1B8-749C-4EF4-B5CF-291440081144}" type="presParOf" srcId="{994B08E2-3C39-4302-86BD-68707446869F}" destId="{EBD744FC-F129-4911-A25E-431C43CC3671}" srcOrd="2" destOrd="0" presId="urn:microsoft.com/office/officeart/2009/3/layout/HorizontalOrganizationChart"/>
    <dgm:cxn modelId="{ED983C00-1A41-4960-BFDE-5DB20777AF59}" type="presParOf" srcId="{D0196C0E-A906-4B3F-B1BC-4B55732FFC9B}" destId="{3FC7E726-82BF-4881-9227-66BDB3A2921E}" srcOrd="2" destOrd="0" presId="urn:microsoft.com/office/officeart/2009/3/layout/HorizontalOrganizationChart"/>
    <dgm:cxn modelId="{9ED2FE3B-542B-45FF-A8EF-EFB6CB9CD6E5}" type="presParOf" srcId="{D0196C0E-A906-4B3F-B1BC-4B55732FFC9B}" destId="{CF4C6BE4-06EC-4A06-94A3-82AF80CAF43F}" srcOrd="3" destOrd="0" presId="urn:microsoft.com/office/officeart/2009/3/layout/HorizontalOrganizationChart"/>
    <dgm:cxn modelId="{1C44CB5E-E0A7-48B8-8B1A-390590F06DC6}" type="presParOf" srcId="{CF4C6BE4-06EC-4A06-94A3-82AF80CAF43F}" destId="{1FF6C742-05DD-4ABC-BF25-17FF0C15D169}" srcOrd="0" destOrd="0" presId="urn:microsoft.com/office/officeart/2009/3/layout/HorizontalOrganizationChart"/>
    <dgm:cxn modelId="{050F277E-15F2-4A8A-A82D-B63CD7E01040}" type="presParOf" srcId="{1FF6C742-05DD-4ABC-BF25-17FF0C15D169}" destId="{356D8DC2-6CEE-4584-8C68-A5EC4416E188}" srcOrd="0" destOrd="0" presId="urn:microsoft.com/office/officeart/2009/3/layout/HorizontalOrganizationChart"/>
    <dgm:cxn modelId="{0B313B8D-F23D-4B67-A761-49DD7A1EEB20}" type="presParOf" srcId="{1FF6C742-05DD-4ABC-BF25-17FF0C15D169}" destId="{77F0ED51-EF2A-46B0-859F-555BFC08B133}" srcOrd="1" destOrd="0" presId="urn:microsoft.com/office/officeart/2009/3/layout/HorizontalOrganizationChart"/>
    <dgm:cxn modelId="{6635B695-4649-47EC-A5DB-B5E438FC39C3}" type="presParOf" srcId="{CF4C6BE4-06EC-4A06-94A3-82AF80CAF43F}" destId="{3A3FD938-8354-4812-91FE-0C086B2FBFEB}" srcOrd="1" destOrd="0" presId="urn:microsoft.com/office/officeart/2009/3/layout/HorizontalOrganizationChart"/>
    <dgm:cxn modelId="{24471EF9-F000-43C2-B17C-A4FA0B440DCF}" type="presParOf" srcId="{CF4C6BE4-06EC-4A06-94A3-82AF80CAF43F}" destId="{8D38B166-45B9-49E6-B37E-D832EAA41571}" srcOrd="2" destOrd="0" presId="urn:microsoft.com/office/officeart/2009/3/layout/HorizontalOrganizationChart"/>
    <dgm:cxn modelId="{B06DA82E-F51C-4F41-9DD0-2FC47EB204B3}" type="presParOf" srcId="{D0196C0E-A906-4B3F-B1BC-4B55732FFC9B}" destId="{383B3176-E01B-4DEE-AF6D-598431992B82}" srcOrd="4" destOrd="0" presId="urn:microsoft.com/office/officeart/2009/3/layout/HorizontalOrganizationChart"/>
    <dgm:cxn modelId="{72B00D03-F625-4D0D-A15A-7DA44EFD64E6}" type="presParOf" srcId="{D0196C0E-A906-4B3F-B1BC-4B55732FFC9B}" destId="{8F8CC887-C27A-4CF5-BF96-B5CBE7B5C80B}" srcOrd="5" destOrd="0" presId="urn:microsoft.com/office/officeart/2009/3/layout/HorizontalOrganizationChart"/>
    <dgm:cxn modelId="{498E82F7-2427-4048-A8CA-5148D6C700C8}" type="presParOf" srcId="{8F8CC887-C27A-4CF5-BF96-B5CBE7B5C80B}" destId="{95E617D4-DD07-476D-8B1D-8E3FEB4E4A11}" srcOrd="0" destOrd="0" presId="urn:microsoft.com/office/officeart/2009/3/layout/HorizontalOrganizationChart"/>
    <dgm:cxn modelId="{844EA892-8CD7-4468-9B22-4E656B99F492}" type="presParOf" srcId="{95E617D4-DD07-476D-8B1D-8E3FEB4E4A11}" destId="{B435E1F6-4D4F-4A2B-8D18-6EC8DB20DF8A}" srcOrd="0" destOrd="0" presId="urn:microsoft.com/office/officeart/2009/3/layout/HorizontalOrganizationChart"/>
    <dgm:cxn modelId="{99A6FF43-00EF-483C-A8D9-9A2FAFDBE77F}" type="presParOf" srcId="{95E617D4-DD07-476D-8B1D-8E3FEB4E4A11}" destId="{0C67F517-06EA-4DAC-8D04-934FBD7385F0}" srcOrd="1" destOrd="0" presId="urn:microsoft.com/office/officeart/2009/3/layout/HorizontalOrganizationChart"/>
    <dgm:cxn modelId="{77054E1F-3D65-4175-8D3F-21CE2AA5C6E0}" type="presParOf" srcId="{8F8CC887-C27A-4CF5-BF96-B5CBE7B5C80B}" destId="{A7F3CF3C-AF9D-4E64-94B6-85407855C20D}" srcOrd="1" destOrd="0" presId="urn:microsoft.com/office/officeart/2009/3/layout/HorizontalOrganizationChart"/>
    <dgm:cxn modelId="{C1D5BD55-72BA-4786-A9D6-1A6C3B6BF407}" type="presParOf" srcId="{8F8CC887-C27A-4CF5-BF96-B5CBE7B5C80B}" destId="{7375CE6C-279D-49AD-B314-005E328F1C97}" srcOrd="2" destOrd="0" presId="urn:microsoft.com/office/officeart/2009/3/layout/HorizontalOrganizationChart"/>
    <dgm:cxn modelId="{597F50CA-BCB7-48D4-8DD7-A27D5042E879}" type="presParOf" srcId="{D0196C0E-A906-4B3F-B1BC-4B55732FFC9B}" destId="{C78F8E87-04BA-4996-A00F-6275E3B3B8F3}" srcOrd="6" destOrd="0" presId="urn:microsoft.com/office/officeart/2009/3/layout/HorizontalOrganizationChart"/>
    <dgm:cxn modelId="{88831437-AFF7-4607-BF4E-27DDF0739912}" type="presParOf" srcId="{D0196C0E-A906-4B3F-B1BC-4B55732FFC9B}" destId="{EEC22334-D3DE-4461-941E-37FC3D183253}" srcOrd="7" destOrd="0" presId="urn:microsoft.com/office/officeart/2009/3/layout/HorizontalOrganizationChart"/>
    <dgm:cxn modelId="{2C56F558-85A0-45C6-993C-B7A5C83B3784}" type="presParOf" srcId="{EEC22334-D3DE-4461-941E-37FC3D183253}" destId="{A39DE80F-EFF9-415D-BD42-DFF5B9085A88}" srcOrd="0" destOrd="0" presId="urn:microsoft.com/office/officeart/2009/3/layout/HorizontalOrganizationChart"/>
    <dgm:cxn modelId="{423DFFB9-52BE-47F4-8770-F0DAEE8F20F4}" type="presParOf" srcId="{A39DE80F-EFF9-415D-BD42-DFF5B9085A88}" destId="{0FC668F2-89F8-4A62-AA1B-7CF6AFBC89D7}" srcOrd="0" destOrd="0" presId="urn:microsoft.com/office/officeart/2009/3/layout/HorizontalOrganizationChart"/>
    <dgm:cxn modelId="{FEE52503-D22D-451D-80C5-29E13EFFEC88}" type="presParOf" srcId="{A39DE80F-EFF9-415D-BD42-DFF5B9085A88}" destId="{5B56C502-5D83-4FE4-B208-F9B08B4C19C2}" srcOrd="1" destOrd="0" presId="urn:microsoft.com/office/officeart/2009/3/layout/HorizontalOrganizationChart"/>
    <dgm:cxn modelId="{AD8288B4-3301-428A-9633-BB05C3F68DE9}" type="presParOf" srcId="{EEC22334-D3DE-4461-941E-37FC3D183253}" destId="{0A402B97-5E70-498A-9BE3-E43019C67536}" srcOrd="1" destOrd="0" presId="urn:microsoft.com/office/officeart/2009/3/layout/HorizontalOrganizationChart"/>
    <dgm:cxn modelId="{2344BDD0-AEE6-42DE-B3CE-E42BD0F10208}" type="presParOf" srcId="{EEC22334-D3DE-4461-941E-37FC3D183253}" destId="{086811E1-11A0-4D06-801F-1742B2E6CD8C}" srcOrd="2" destOrd="0" presId="urn:microsoft.com/office/officeart/2009/3/layout/HorizontalOrganizationChart"/>
    <dgm:cxn modelId="{F94CEF3F-6D4D-43A5-88FC-1904F710E42D}" type="presParOf" srcId="{B01CF94F-C3A6-42B3-B3B6-B9FD2DC66CDC}" destId="{0A2AF096-6D67-4346-A2FA-45C15BD48037}" srcOrd="2" destOrd="0" presId="urn:microsoft.com/office/officeart/2009/3/layout/HorizontalOrganizationChart"/>
    <dgm:cxn modelId="{5893FBBC-DCAA-4AD1-839B-A95EBA3C1114}" type="presParOf" srcId="{AD79B44E-D904-4A9E-975E-EAB9D5AB9795}" destId="{AE1CD310-189A-49FC-B440-1B7E546B1A06}" srcOrd="4" destOrd="0" presId="urn:microsoft.com/office/officeart/2009/3/layout/HorizontalOrganizationChart"/>
    <dgm:cxn modelId="{D91EE6B1-6294-4857-B049-0F98BAE5A241}" type="presParOf" srcId="{AD79B44E-D904-4A9E-975E-EAB9D5AB9795}" destId="{CB82C82D-8502-48F4-A25C-97679DFE8712}" srcOrd="5" destOrd="0" presId="urn:microsoft.com/office/officeart/2009/3/layout/HorizontalOrganizationChart"/>
    <dgm:cxn modelId="{5AA78880-3FE3-4181-BEEA-C079B99FF366}" type="presParOf" srcId="{CB82C82D-8502-48F4-A25C-97679DFE8712}" destId="{543FE929-794A-486C-8F0E-3241E038D87D}" srcOrd="0" destOrd="0" presId="urn:microsoft.com/office/officeart/2009/3/layout/HorizontalOrganizationChart"/>
    <dgm:cxn modelId="{0462875C-D73A-4300-9A7F-1D9313E6B601}" type="presParOf" srcId="{543FE929-794A-486C-8F0E-3241E038D87D}" destId="{FC268FD7-C258-4A5E-A27B-C74F9C2BC392}" srcOrd="0" destOrd="0" presId="urn:microsoft.com/office/officeart/2009/3/layout/HorizontalOrganizationChart"/>
    <dgm:cxn modelId="{65F17E74-70A2-4073-A5F0-950328068334}" type="presParOf" srcId="{543FE929-794A-486C-8F0E-3241E038D87D}" destId="{60B3D2BB-41E8-407B-895D-1FCEAD3D386C}" srcOrd="1" destOrd="0" presId="urn:microsoft.com/office/officeart/2009/3/layout/HorizontalOrganizationChart"/>
    <dgm:cxn modelId="{B27BA07A-25A4-4DE6-9241-FA1AA6D3C1A0}" type="presParOf" srcId="{CB82C82D-8502-48F4-A25C-97679DFE8712}" destId="{965573EA-1933-4C1A-8487-6DC9685266AD}" srcOrd="1" destOrd="0" presId="urn:microsoft.com/office/officeart/2009/3/layout/HorizontalOrganizationChart"/>
    <dgm:cxn modelId="{A1789D50-314F-4D79-AE27-E9899A1D2FF2}" type="presParOf" srcId="{965573EA-1933-4C1A-8487-6DC9685266AD}" destId="{AC11D92C-D602-4D5E-9A06-70BBF921C576}" srcOrd="0" destOrd="0" presId="urn:microsoft.com/office/officeart/2009/3/layout/HorizontalOrganizationChart"/>
    <dgm:cxn modelId="{0BA82296-1C2C-4E45-A560-B093172D7E7A}" type="presParOf" srcId="{965573EA-1933-4C1A-8487-6DC9685266AD}" destId="{AFEE124A-5109-46E9-858A-78DB3144D47D}" srcOrd="1" destOrd="0" presId="urn:microsoft.com/office/officeart/2009/3/layout/HorizontalOrganizationChart"/>
    <dgm:cxn modelId="{DEA96637-CEE8-46C5-9A2D-1261A39869E1}" type="presParOf" srcId="{AFEE124A-5109-46E9-858A-78DB3144D47D}" destId="{1CE8CB3C-1A90-4499-AAF7-32CE3AD6A346}" srcOrd="0" destOrd="0" presId="urn:microsoft.com/office/officeart/2009/3/layout/HorizontalOrganizationChart"/>
    <dgm:cxn modelId="{E5F08E22-50FC-460F-A6C4-C028BD9F3F03}" type="presParOf" srcId="{1CE8CB3C-1A90-4499-AAF7-32CE3AD6A346}" destId="{230001D1-8F6C-455F-84C2-99016A67C11D}" srcOrd="0" destOrd="0" presId="urn:microsoft.com/office/officeart/2009/3/layout/HorizontalOrganizationChart"/>
    <dgm:cxn modelId="{523F2FA7-C419-45EC-9DFD-899436A5E599}" type="presParOf" srcId="{1CE8CB3C-1A90-4499-AAF7-32CE3AD6A346}" destId="{E072E4E5-CA17-4F89-AD06-B1E0265D4302}" srcOrd="1" destOrd="0" presId="urn:microsoft.com/office/officeart/2009/3/layout/HorizontalOrganizationChart"/>
    <dgm:cxn modelId="{F7D605BC-B8D7-4DEC-9535-3048BEA60427}" type="presParOf" srcId="{AFEE124A-5109-46E9-858A-78DB3144D47D}" destId="{02A4FAA9-8549-40F9-B762-0EDD8EE5F471}" srcOrd="1" destOrd="0" presId="urn:microsoft.com/office/officeart/2009/3/layout/HorizontalOrganizationChart"/>
    <dgm:cxn modelId="{A19B8F44-D091-4711-9853-3FB3AAFEE585}" type="presParOf" srcId="{AFEE124A-5109-46E9-858A-78DB3144D47D}" destId="{30D18CBC-1E94-4A14-8DE8-640EE83B3036}" srcOrd="2" destOrd="0" presId="urn:microsoft.com/office/officeart/2009/3/layout/HorizontalOrganizationChart"/>
    <dgm:cxn modelId="{C4FD471D-9AC4-4BD1-9AC6-6DE617C4319D}" type="presParOf" srcId="{CB82C82D-8502-48F4-A25C-97679DFE8712}" destId="{ECD5BCA6-F4A6-46A9-A03B-91ED5A26DE32}" srcOrd="2" destOrd="0" presId="urn:microsoft.com/office/officeart/2009/3/layout/HorizontalOrganizationChart"/>
    <dgm:cxn modelId="{B79E4804-BF15-4733-9528-62C5114A1806}"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第二节 </a:t>
          </a:r>
          <a:r>
            <a:rPr lang="zh-CN" altLang="en-US" sz="2000" b="1" kern="1200" dirty="0" smtClean="0">
              <a:latin typeface="微软雅黑" panose="020B0503020204020204" pitchFamily="34" charset="-122"/>
              <a:ea typeface="微软雅黑" panose="020B0503020204020204" pitchFamily="34" charset="-122"/>
            </a:rPr>
            <a:t>招聘策划</a:t>
          </a:r>
          <a:endParaRPr lang="zh-CN" altLang="en-US" sz="2000" b="1" i="0" u="none" kern="1200" dirty="0" smtClean="0">
            <a:latin typeface="微软雅黑" panose="020B0503020204020204" pitchFamily="34" charset="-122"/>
            <a:ea typeface="微软雅黑" panose="020B0503020204020204" pitchFamily="34" charset="-122"/>
            <a:cs typeface="+mn-cs"/>
          </a:endParaRP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09ACAD4-3E8C-4633-ADC7-F80164CF6E3E}">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拟招聘</a:t>
          </a:r>
          <a:r>
            <a:rPr lang="zh-CN" altLang="en-US" sz="1800" b="1" dirty="0" smtClean="0">
              <a:solidFill>
                <a:srgbClr val="FF0000"/>
              </a:solidFill>
              <a:latin typeface="微软雅黑" panose="020B0503020204020204" pitchFamily="34" charset="-122"/>
              <a:ea typeface="微软雅黑" panose="020B0503020204020204" pitchFamily="34" charset="-122"/>
            </a:rPr>
            <a:t>人数</a:t>
          </a:r>
          <a:r>
            <a:rPr lang="zh-CN" altLang="en-US" sz="1800" b="1" dirty="0" smtClean="0">
              <a:latin typeface="微软雅黑" panose="020B0503020204020204" pitchFamily="34" charset="-122"/>
              <a:ea typeface="微软雅黑" panose="020B0503020204020204" pitchFamily="34" charset="-122"/>
            </a:rPr>
            <a:t>的确定</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C9D61F94-6FD7-4D8E-A03E-553BDE6BC6F8}" type="parTrans" cxnId="{AC3EE8AB-9812-4102-8E04-3DE64C27261F}">
      <dgm:prSet/>
      <dgm:spPr/>
      <dgm:t>
        <a:bodyPr/>
        <a:lstStyle/>
        <a:p>
          <a:endParaRPr lang="zh-CN" altLang="en-US"/>
        </a:p>
      </dgm:t>
    </dgm:pt>
    <dgm:pt modelId="{F12084B3-BC6F-49D2-963B-7DBFCCECF7C7}" type="sibTrans" cxnId="{AC3EE8AB-9812-4102-8E04-3DE64C27261F}">
      <dgm:prSet/>
      <dgm:spPr/>
      <dgm:t>
        <a:bodyPr/>
        <a:lstStyle/>
        <a:p>
          <a:endParaRPr lang="zh-CN" altLang="en-US"/>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规划设计的主要内容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招聘策略</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9E74E951-76CE-4197-8F1C-01067F152A5E}">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招聘</a:t>
          </a:r>
          <a:r>
            <a:rPr lang="zh-CN" altLang="en-US" sz="1800" b="1" dirty="0" smtClean="0">
              <a:solidFill>
                <a:srgbClr val="FF0000"/>
              </a:solidFill>
              <a:latin typeface="微软雅黑" panose="020B0503020204020204" pitchFamily="34" charset="-122"/>
              <a:ea typeface="微软雅黑" panose="020B0503020204020204" pitchFamily="34" charset="-122"/>
            </a:rPr>
            <a:t>地点</a:t>
          </a:r>
          <a:r>
            <a:rPr lang="zh-CN" altLang="en-US" sz="1800" b="1" dirty="0" smtClean="0">
              <a:latin typeface="微软雅黑" panose="020B0503020204020204" pitchFamily="34" charset="-122"/>
              <a:ea typeface="微软雅黑" panose="020B0503020204020204" pitchFamily="34" charset="-122"/>
            </a:rPr>
            <a:t>策略</a:t>
          </a:r>
          <a:r>
            <a:rPr lang="zh-CN" altLang="en-US" sz="1600" b="1" dirty="0" smtClean="0">
              <a:latin typeface="微软雅黑" panose="020B0503020204020204" pitchFamily="34" charset="-122"/>
              <a:ea typeface="微软雅黑" panose="020B0503020204020204" pitchFamily="34" charset="-122"/>
            </a:rPr>
            <a:t>（高级人才全国找，中级人才跨地区，一般工人当地找）</a:t>
          </a:r>
          <a:endParaRPr lang="zh-CN" altLang="en-US" sz="16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4C739DD5-9BFF-49E6-8480-7199485E6BF2}" type="parTrans" cxnId="{E6D7D026-4D2F-45E4-9A63-A8FBBCCC71E0}">
      <dgm:prSet/>
      <dgm:spPr/>
      <dgm:t>
        <a:bodyPr/>
        <a:lstStyle/>
        <a:p>
          <a:endParaRPr lang="zh-CN" altLang="en-US"/>
        </a:p>
      </dgm:t>
    </dgm:pt>
    <dgm:pt modelId="{0D2733AC-FCFE-443F-8E60-005A8599BED3}" type="sibTrans" cxnId="{E6D7D026-4D2F-45E4-9A63-A8FBBCCC71E0}">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团队建设</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82CCDF0A-6C58-455D-930A-E8A08D8D63CA}">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招聘</a:t>
          </a:r>
          <a:r>
            <a:rPr lang="zh-CN" altLang="en-US" sz="1800" b="1" dirty="0" smtClean="0">
              <a:solidFill>
                <a:srgbClr val="FF0000"/>
              </a:solidFill>
              <a:latin typeface="微软雅黑" panose="020B0503020204020204" pitchFamily="34" charset="-122"/>
              <a:ea typeface="微软雅黑" panose="020B0503020204020204" pitchFamily="34" charset="-122"/>
            </a:rPr>
            <a:t>标准</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必备</a:t>
          </a:r>
          <a:r>
            <a:rPr lang="zh-CN" altLang="en-US" sz="1800" b="1" dirty="0" smtClean="0">
              <a:latin typeface="微软雅黑" panose="020B0503020204020204" pitchFamily="34" charset="-122"/>
              <a:ea typeface="微软雅黑" panose="020B0503020204020204" pitchFamily="34" charset="-122"/>
            </a:rPr>
            <a:t>条件和</a:t>
          </a:r>
          <a:r>
            <a:rPr lang="zh-CN" altLang="en-US" sz="1800" b="1" dirty="0" smtClean="0">
              <a:solidFill>
                <a:srgbClr val="FF0000"/>
              </a:solidFill>
              <a:latin typeface="微软雅黑" panose="020B0503020204020204" pitchFamily="34" charset="-122"/>
              <a:ea typeface="微软雅黑" panose="020B0503020204020204" pitchFamily="34" charset="-122"/>
            </a:rPr>
            <a:t>择优</a:t>
          </a:r>
          <a:r>
            <a:rPr lang="zh-CN" altLang="en-US" sz="1800" b="1" dirty="0" smtClean="0">
              <a:latin typeface="微软雅黑" panose="020B0503020204020204" pitchFamily="34" charset="-122"/>
              <a:ea typeface="微软雅黑" panose="020B0503020204020204" pitchFamily="34" charset="-122"/>
            </a:rPr>
            <a:t>条件</a:t>
          </a:r>
          <a:endParaRPr lang="zh-CN" altLang="en-US" sz="1800" b="1" dirty="0" smtClean="0">
            <a:solidFill>
              <a:schemeClr val="tx1"/>
            </a:solidFill>
            <a:latin typeface="微软雅黑" panose="020B0503020204020204" pitchFamily="34" charset="-122"/>
            <a:ea typeface="微软雅黑" panose="020B0503020204020204" pitchFamily="34" charset="-122"/>
          </a:endParaRPr>
        </a:p>
      </dgm:t>
    </dgm:pt>
    <dgm:pt modelId="{437FC6C7-C1C9-49FA-83B4-11DCA8D07C44}" type="parTrans" cxnId="{625AA682-E802-4FDF-B660-5753EF71D06D}">
      <dgm:prSet/>
      <dgm:spPr/>
      <dgm:t>
        <a:bodyPr/>
        <a:lstStyle/>
        <a:p>
          <a:endParaRPr lang="zh-CN" altLang="en-US"/>
        </a:p>
      </dgm:t>
    </dgm:pt>
    <dgm:pt modelId="{C22858A0-8F0E-438C-8F23-EC815EF43890}" type="sibTrans" cxnId="{625AA682-E802-4FDF-B660-5753EF71D06D}">
      <dgm:prSet/>
      <dgm:spPr/>
      <dgm:t>
        <a:bodyPr/>
        <a:lstStyle/>
        <a:p>
          <a:endParaRPr lang="zh-CN" altLang="en-US"/>
        </a:p>
      </dgm:t>
    </dgm:pt>
    <dgm:pt modelId="{83BC2DBC-18BB-4BAE-B6B6-779E1CE416D9}">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招聘经费的</a:t>
          </a:r>
          <a:r>
            <a:rPr lang="zh-CN" altLang="en-US" sz="1800" b="1" dirty="0" smtClean="0">
              <a:solidFill>
                <a:srgbClr val="FF0000"/>
              </a:solidFill>
              <a:latin typeface="微软雅黑" panose="020B0503020204020204" pitchFamily="34" charset="-122"/>
              <a:ea typeface="微软雅黑" panose="020B0503020204020204" pitchFamily="34" charset="-122"/>
            </a:rPr>
            <a:t>预算</a:t>
          </a:r>
          <a:endParaRPr lang="zh-CN" altLang="en-US" sz="1800" b="1" dirty="0" smtClean="0">
            <a:solidFill>
              <a:schemeClr val="tx1"/>
            </a:solidFill>
            <a:latin typeface="微软雅黑" panose="020B0503020204020204" pitchFamily="34" charset="-122"/>
            <a:ea typeface="微软雅黑" panose="020B0503020204020204" pitchFamily="34" charset="-122"/>
          </a:endParaRPr>
        </a:p>
      </dgm:t>
    </dgm:pt>
    <dgm:pt modelId="{8D479EEF-9A8E-4CC6-862E-C8F839327C02}" type="parTrans" cxnId="{D4AA1F43-0D92-438E-9DA0-7A542AECF6AB}">
      <dgm:prSet/>
      <dgm:spPr/>
      <dgm:t>
        <a:bodyPr/>
        <a:lstStyle/>
        <a:p>
          <a:endParaRPr lang="zh-CN" altLang="en-US"/>
        </a:p>
      </dgm:t>
    </dgm:pt>
    <dgm:pt modelId="{C0E4BA34-93AE-4181-9486-480A0AF51B72}" type="sibTrans" cxnId="{D4AA1F43-0D92-438E-9DA0-7A542AECF6AB}">
      <dgm:prSet/>
      <dgm:spPr/>
      <dgm:t>
        <a:bodyPr/>
        <a:lstStyle/>
        <a:p>
          <a:endParaRPr lang="zh-CN" altLang="en-US"/>
        </a:p>
      </dgm:t>
    </dgm:pt>
    <dgm:pt modelId="{17DDFE76-41A7-4C8E-8E24-0D6B61340BD8}">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招聘</a:t>
          </a:r>
          <a:r>
            <a:rPr lang="zh-CN" altLang="en-US" sz="1800" b="1" dirty="0" smtClean="0">
              <a:solidFill>
                <a:srgbClr val="FF0000"/>
              </a:solidFill>
              <a:latin typeface="微软雅黑" panose="020B0503020204020204" pitchFamily="34" charset="-122"/>
              <a:ea typeface="微软雅黑" panose="020B0503020204020204" pitchFamily="34" charset="-122"/>
            </a:rPr>
            <a:t>时间</a:t>
          </a:r>
          <a:r>
            <a:rPr lang="zh-CN" altLang="en-US" sz="1800" b="1" dirty="0" smtClean="0">
              <a:latin typeface="微软雅黑" panose="020B0503020204020204" pitchFamily="34" charset="-122"/>
              <a:ea typeface="微软雅黑" panose="020B0503020204020204" pitchFamily="34" charset="-122"/>
            </a:rPr>
            <a:t>策略</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04E65F3-7A9B-4334-89CB-37E98FBD5A18}" type="parTrans" cxnId="{8F0CD1F1-12F6-45F3-909C-29E39F4F36F7}">
      <dgm:prSet/>
      <dgm:spPr/>
      <dgm:t>
        <a:bodyPr/>
        <a:lstStyle/>
        <a:p>
          <a:endParaRPr lang="zh-CN" altLang="en-US"/>
        </a:p>
      </dgm:t>
    </dgm:pt>
    <dgm:pt modelId="{B177B386-A7C9-4F10-8FCD-50EF7C8DC96A}" type="sibTrans" cxnId="{8F0CD1F1-12F6-45F3-909C-29E39F4F36F7}">
      <dgm:prSet/>
      <dgm:spPr/>
      <dgm:t>
        <a:bodyPr/>
        <a:lstStyle/>
        <a:p>
          <a:endParaRPr lang="zh-CN" altLang="en-US"/>
        </a:p>
      </dgm:t>
    </dgm:pt>
    <dgm:pt modelId="{7A8D7A96-6F45-4DA1-94ED-3EC2A3E63AA1}">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招聘</a:t>
          </a:r>
          <a:r>
            <a:rPr lang="zh-CN" altLang="en-US" sz="1800" b="1" dirty="0" smtClean="0">
              <a:solidFill>
                <a:srgbClr val="FF0000"/>
              </a:solidFill>
              <a:latin typeface="微软雅黑" panose="020B0503020204020204" pitchFamily="34" charset="-122"/>
              <a:ea typeface="微软雅黑" panose="020B0503020204020204" pitchFamily="34" charset="-122"/>
            </a:rPr>
            <a:t>渠道</a:t>
          </a:r>
          <a:r>
            <a:rPr lang="zh-CN" altLang="en-US" sz="1800" b="1" dirty="0" smtClean="0">
              <a:latin typeface="微软雅黑" panose="020B0503020204020204" pitchFamily="34" charset="-122"/>
              <a:ea typeface="微软雅黑" panose="020B0503020204020204" pitchFamily="34" charset="-122"/>
            </a:rPr>
            <a:t>和方法的选择</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C7088BFF-D75B-4544-921E-55535B415707}" type="parTrans" cxnId="{688BF786-828F-49FA-BD47-EDC6ED2F54F6}">
      <dgm:prSet/>
      <dgm:spPr/>
      <dgm:t>
        <a:bodyPr/>
        <a:lstStyle/>
        <a:p>
          <a:endParaRPr lang="zh-CN" altLang="en-US"/>
        </a:p>
      </dgm:t>
    </dgm:pt>
    <dgm:pt modelId="{75FCEAEB-8E4A-4319-A5CB-6275E432BD70}" type="sibTrans" cxnId="{688BF786-828F-49FA-BD47-EDC6ED2F54F6}">
      <dgm:prSet/>
      <dgm:spPr/>
      <dgm:t>
        <a:bodyPr/>
        <a:lstStyle/>
        <a:p>
          <a:endParaRPr lang="zh-CN" altLang="en-US"/>
        </a:p>
      </dgm:t>
    </dgm:pt>
    <dgm:pt modelId="{224A1F2D-D24A-4C7A-B5B5-17C974A514BE}">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组织</a:t>
          </a:r>
          <a:r>
            <a:rPr lang="zh-CN" altLang="en-US" sz="1800" b="1" dirty="0" smtClean="0">
              <a:solidFill>
                <a:srgbClr val="FF0000"/>
              </a:solidFill>
              <a:latin typeface="微软雅黑" panose="020B0503020204020204" pitchFamily="34" charset="-122"/>
              <a:ea typeface="微软雅黑" panose="020B0503020204020204" pitchFamily="34" charset="-122"/>
            </a:rPr>
            <a:t>宣传</a:t>
          </a:r>
          <a:r>
            <a:rPr lang="zh-CN" altLang="en-US" sz="1800" b="1" dirty="0" smtClean="0">
              <a:latin typeface="微软雅黑" panose="020B0503020204020204" pitchFamily="34" charset="-122"/>
              <a:ea typeface="微软雅黑" panose="020B0503020204020204" pitchFamily="34" charset="-122"/>
            </a:rPr>
            <a:t>策略</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4EF3A48-4E83-47B2-B572-71A6011BA5BB}" type="parTrans" cxnId="{4B145761-981C-41FB-9213-A08BCED72379}">
      <dgm:prSet/>
      <dgm:spPr/>
      <dgm:t>
        <a:bodyPr/>
        <a:lstStyle/>
        <a:p>
          <a:endParaRPr lang="zh-CN" altLang="en-US"/>
        </a:p>
      </dgm:t>
    </dgm:pt>
    <dgm:pt modelId="{AB9FB6CD-81AF-40C5-8395-4D939B59EF0C}" type="sibTrans" cxnId="{4B145761-981C-41FB-9213-A08BCED72379}">
      <dgm:prSet/>
      <dgm:spPr/>
      <dgm:t>
        <a:bodyPr/>
        <a:lstStyle/>
        <a:p>
          <a:endParaRPr lang="zh-CN" altLang="en-US"/>
        </a:p>
      </dgm:t>
    </dgm:pt>
    <dgm:pt modelId="{F219E8B5-7A07-4622-AE27-8F968AAA0C7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素质要求</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96187B1-D08B-400C-BC25-1C6F2A935CEA}" type="parTrans" cxnId="{B0DD555D-C321-4DAE-9C01-87BD171428C6}">
      <dgm:prSet/>
      <dgm:spPr/>
      <dgm:t>
        <a:bodyPr/>
        <a:lstStyle/>
        <a:p>
          <a:endParaRPr lang="zh-CN" altLang="en-US"/>
        </a:p>
      </dgm:t>
    </dgm:pt>
    <dgm:pt modelId="{2F5D4DD4-038D-4E9B-8FD6-675F0034A1FF}" type="sibTrans" cxnId="{B0DD555D-C321-4DAE-9C01-87BD171428C6}">
      <dgm:prSet/>
      <dgm:spPr/>
      <dgm:t>
        <a:bodyPr/>
        <a:lstStyle/>
        <a:p>
          <a:endParaRPr lang="zh-CN" altLang="en-US"/>
        </a:p>
      </dgm:t>
    </dgm:pt>
    <dgm:pt modelId="{D6549F47-F52E-4DD3-B3AA-40F24D009CD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0" i="0" u="none" dirty="0" smtClean="0">
              <a:solidFill>
                <a:schemeClr val="tx1"/>
              </a:solidFill>
              <a:latin typeface="微软雅黑" panose="020B0503020204020204" pitchFamily="34" charset="-122"/>
              <a:ea typeface="微软雅黑" panose="020B0503020204020204" pitchFamily="34" charset="-122"/>
              <a:cs typeface="+mn-cs"/>
            </a:rPr>
            <a:t>领导责任</a:t>
          </a:r>
          <a:endParaRPr lang="zh-CN" altLang="en-US" sz="2000" b="0" i="0" u="none" dirty="0">
            <a:solidFill>
              <a:schemeClr val="tx1"/>
            </a:solidFill>
            <a:latin typeface="微软雅黑" panose="020B0503020204020204" pitchFamily="34" charset="-122"/>
            <a:ea typeface="微软雅黑" panose="020B0503020204020204" pitchFamily="34" charset="-122"/>
            <a:cs typeface="+mn-cs"/>
          </a:endParaRPr>
        </a:p>
      </dgm:t>
    </dgm:pt>
    <dgm:pt modelId="{22EB8E6E-7882-483B-80D7-B5F25179440B}" type="parTrans" cxnId="{14321011-BC66-4D36-8E62-DF6FA9E90E07}">
      <dgm:prSet/>
      <dgm:spPr/>
      <dgm:t>
        <a:bodyPr/>
        <a:lstStyle/>
        <a:p>
          <a:endParaRPr lang="zh-CN" altLang="en-US"/>
        </a:p>
      </dgm:t>
    </dgm:pt>
    <dgm:pt modelId="{C10748F5-B86A-4C01-9FDA-4BF7997B4B68}" type="sibTrans" cxnId="{14321011-BC66-4D36-8E62-DF6FA9E90E07}">
      <dgm:prSet/>
      <dgm:spPr/>
      <dgm:t>
        <a:bodyPr/>
        <a:lstStyle/>
        <a:p>
          <a:endParaRPr lang="zh-CN" altLang="en-US"/>
        </a:p>
      </dgm:t>
    </dgm:pt>
    <dgm:pt modelId="{7612B619-7F28-41AE-81C8-066EC3FB74F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0" i="0" u="none" dirty="0" smtClean="0">
              <a:solidFill>
                <a:schemeClr val="tx1"/>
              </a:solidFill>
              <a:latin typeface="微软雅黑" panose="020B0503020204020204" pitchFamily="34" charset="-122"/>
              <a:ea typeface="微软雅黑" panose="020B0503020204020204" pitchFamily="34" charset="-122"/>
              <a:cs typeface="+mn-cs"/>
            </a:rPr>
            <a:t>原则</a:t>
          </a:r>
          <a:endParaRPr lang="zh-CN" altLang="en-US" sz="2000" b="0" i="0" u="none" dirty="0">
            <a:solidFill>
              <a:schemeClr val="tx1"/>
            </a:solidFill>
            <a:latin typeface="微软雅黑" panose="020B0503020204020204" pitchFamily="34" charset="-122"/>
            <a:ea typeface="微软雅黑" panose="020B0503020204020204" pitchFamily="34" charset="-122"/>
            <a:cs typeface="+mn-cs"/>
          </a:endParaRPr>
        </a:p>
      </dgm:t>
    </dgm:pt>
    <dgm:pt modelId="{5B1949C8-48FE-470E-92FF-BD1A32EAF495}" type="parTrans" cxnId="{F35FC47B-636F-48D2-A8B7-749EEB6D2FAE}">
      <dgm:prSet/>
      <dgm:spPr/>
      <dgm:t>
        <a:bodyPr/>
        <a:lstStyle/>
        <a:p>
          <a:endParaRPr lang="zh-CN" altLang="en-US"/>
        </a:p>
      </dgm:t>
    </dgm:pt>
    <dgm:pt modelId="{CE83E5E7-A350-44A3-9610-CA4D75D897FB}" type="sibTrans" cxnId="{F35FC47B-636F-48D2-A8B7-749EEB6D2FAE}">
      <dgm:prSet/>
      <dgm:spPr/>
      <dgm:t>
        <a:bodyPr/>
        <a:lstStyle/>
        <a:p>
          <a:endParaRPr lang="zh-CN" altLang="en-US"/>
        </a:p>
      </dgm:t>
    </dgm:pt>
    <dgm:pt modelId="{375BF7BE-4EC7-41BD-A219-9FB6DF66934B}">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良好的个人</a:t>
          </a:r>
          <a:r>
            <a:rPr lang="zh-CN" altLang="en-US" sz="1800" b="1" dirty="0" smtClean="0">
              <a:solidFill>
                <a:srgbClr val="FF0000"/>
              </a:solidFill>
              <a:latin typeface="微软雅黑" panose="020B0503020204020204" pitchFamily="34" charset="-122"/>
              <a:ea typeface="微软雅黑" panose="020B0503020204020204" pitchFamily="34" charset="-122"/>
            </a:rPr>
            <a:t>品质</a:t>
          </a:r>
          <a:r>
            <a:rPr lang="zh-CN" altLang="en-US" sz="1800" b="1" dirty="0" smtClean="0">
              <a:latin typeface="微软雅黑" panose="020B0503020204020204" pitchFamily="34" charset="-122"/>
              <a:ea typeface="微软雅黑" panose="020B0503020204020204" pitchFamily="34" charset="-122"/>
            </a:rPr>
            <a:t>与修养</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EAF842B2-BB13-4BF1-8FD1-D4BCC235B554}" type="parTrans" cxnId="{544D1776-26E6-4B97-8639-6FC4DC49BA3D}">
      <dgm:prSet/>
      <dgm:spPr/>
      <dgm:t>
        <a:bodyPr/>
        <a:lstStyle/>
        <a:p>
          <a:endParaRPr lang="zh-CN" altLang="en-US"/>
        </a:p>
      </dgm:t>
    </dgm:pt>
    <dgm:pt modelId="{F7B2962E-B159-410B-AE1E-ED2128CAD340}" type="sibTrans" cxnId="{544D1776-26E6-4B97-8639-6FC4DC49BA3D}">
      <dgm:prSet/>
      <dgm:spPr/>
      <dgm:t>
        <a:bodyPr/>
        <a:lstStyle/>
        <a:p>
          <a:endParaRPr lang="zh-CN" altLang="en-US"/>
        </a:p>
      </dgm:t>
    </dgm:pt>
    <dgm:pt modelId="{BFD8DD7A-1100-4BD0-88BC-D18056C08C2D}">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具备多方面的</a:t>
          </a:r>
          <a:r>
            <a:rPr lang="zh-CN" altLang="en-US" sz="1800" b="1" dirty="0" smtClean="0">
              <a:solidFill>
                <a:srgbClr val="FF0000"/>
              </a:solidFill>
              <a:latin typeface="微软雅黑" panose="020B0503020204020204" pitchFamily="34" charset="-122"/>
              <a:ea typeface="微软雅黑" panose="020B0503020204020204" pitchFamily="34" charset="-122"/>
            </a:rPr>
            <a:t>能力</a:t>
          </a:r>
          <a:r>
            <a:rPr lang="zh-CN" altLang="en-US" sz="1800" b="1" dirty="0" smtClean="0">
              <a:solidFill>
                <a:schemeClr val="tx1"/>
              </a:solidFill>
              <a:latin typeface="微软雅黑" panose="020B0503020204020204" pitchFamily="34" charset="-122"/>
              <a:ea typeface="微软雅黑" panose="020B0503020204020204" pitchFamily="34" charset="-122"/>
            </a:rPr>
            <a:t>：表达能力、观察能力、协调和交流技巧、自我认知能力</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8B00B5CA-762D-4BC2-92F9-60E84D7DA54F}" type="parTrans" cxnId="{BC0F3766-3A68-4596-AB01-A637A812A73C}">
      <dgm:prSet/>
      <dgm:spPr/>
      <dgm:t>
        <a:bodyPr/>
        <a:lstStyle/>
        <a:p>
          <a:endParaRPr lang="zh-CN" altLang="en-US"/>
        </a:p>
      </dgm:t>
    </dgm:pt>
    <dgm:pt modelId="{4F6AF88F-31C4-410B-BC13-461FEFD15A56}" type="sibTrans" cxnId="{BC0F3766-3A68-4596-AB01-A637A812A73C}">
      <dgm:prSet/>
      <dgm:spPr/>
      <dgm:t>
        <a:bodyPr/>
        <a:lstStyle/>
        <a:p>
          <a:endParaRPr lang="zh-CN" altLang="en-US"/>
        </a:p>
      </dgm:t>
    </dgm:pt>
    <dgm:pt modelId="{C5F867E9-5C3F-411F-8071-68C812B6AAFB}">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广阔的</a:t>
          </a:r>
          <a:r>
            <a:rPr lang="zh-CN" altLang="en-US" sz="1800" b="1" dirty="0" smtClean="0">
              <a:solidFill>
                <a:srgbClr val="FF0000"/>
              </a:solidFill>
              <a:latin typeface="微软雅黑" panose="020B0503020204020204" pitchFamily="34" charset="-122"/>
              <a:ea typeface="微软雅黑" panose="020B0503020204020204" pitchFamily="34" charset="-122"/>
            </a:rPr>
            <a:t>知识面</a:t>
          </a:r>
          <a:r>
            <a:rPr lang="zh-CN" altLang="en-US" sz="1800" b="1" dirty="0" smtClean="0">
              <a:latin typeface="微软雅黑" panose="020B0503020204020204" pitchFamily="34" charset="-122"/>
              <a:ea typeface="微软雅黑" panose="020B0503020204020204" pitchFamily="34" charset="-122"/>
            </a:rPr>
            <a:t>和相应的</a:t>
          </a:r>
          <a:r>
            <a:rPr lang="zh-CN" altLang="en-US" sz="1800" b="1" dirty="0" smtClean="0">
              <a:solidFill>
                <a:srgbClr val="FF0000"/>
              </a:solidFill>
              <a:latin typeface="微软雅黑" panose="020B0503020204020204" pitchFamily="34" charset="-122"/>
              <a:ea typeface="微软雅黑" panose="020B0503020204020204" pitchFamily="34" charset="-122"/>
            </a:rPr>
            <a:t>技术</a:t>
          </a:r>
          <a:r>
            <a:rPr lang="zh-CN" altLang="en-US" sz="1800" b="1" dirty="0" smtClean="0">
              <a:latin typeface="微软雅黑" panose="020B0503020204020204" pitchFamily="34" charset="-122"/>
              <a:ea typeface="微软雅黑" panose="020B0503020204020204" pitchFamily="34" charset="-122"/>
            </a:rPr>
            <a:t>要求</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A5932029-CD08-4267-91C0-888B181AB3F3}" type="parTrans" cxnId="{91801D8D-4715-464F-8348-69E4F0A4485E}">
      <dgm:prSet/>
      <dgm:spPr/>
      <dgm:t>
        <a:bodyPr/>
        <a:lstStyle/>
        <a:p>
          <a:endParaRPr lang="zh-CN" altLang="en-US"/>
        </a:p>
      </dgm:t>
    </dgm:pt>
    <dgm:pt modelId="{9E668819-7881-4454-8B02-9478D22B9F7D}" type="sibTrans" cxnId="{91801D8D-4715-464F-8348-69E4F0A4485E}">
      <dgm:prSet/>
      <dgm:spPr/>
      <dgm:t>
        <a:bodyPr/>
        <a:lstStyle/>
        <a:p>
          <a:endParaRPr lang="zh-CN" altLang="en-US"/>
        </a:p>
      </dgm:t>
    </dgm:pt>
    <dgm:pt modelId="{79E36643-E7CD-48FD-90D6-21995F878AC2}">
      <dgm:prSet custT="1"/>
      <dgm:spPr/>
      <dgm:t>
        <a:bodyPr spcFirstLastPara="0" vert="horz" wrap="square" lIns="12700" tIns="12700" rIns="12700" bIns="12700" numCol="1" spcCol="1270" anchor="ctr" anchorCtr="0"/>
        <a:lstStyle/>
        <a:p>
          <a:r>
            <a:rPr lang="zh-CN" altLang="en-US" sz="1800" dirty="0" smtClean="0">
              <a:solidFill>
                <a:srgbClr val="000000"/>
              </a:solidFill>
              <a:latin typeface="微软雅黑" panose="020B0503020204020204" pitchFamily="34" charset="-122"/>
              <a:ea typeface="微软雅黑" panose="020B0503020204020204" pitchFamily="34" charset="-122"/>
            </a:rPr>
            <a:t>知识、能力、气质、性别、年龄互补</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1CB4F09D-8A21-438E-B4B2-9A5D421942EA}" type="parTrans" cxnId="{F1632BA5-EB92-43E3-8E18-99B16778D73F}">
      <dgm:prSet/>
      <dgm:spPr/>
      <dgm:t>
        <a:bodyPr/>
        <a:lstStyle/>
        <a:p>
          <a:endParaRPr lang="zh-CN" altLang="en-US"/>
        </a:p>
      </dgm:t>
    </dgm:pt>
    <dgm:pt modelId="{56313C7F-90B7-4BC9-9F82-B74168C42ADF}" type="sibTrans" cxnId="{F1632BA5-EB92-43E3-8E18-99B16778D73F}">
      <dgm:prSet/>
      <dgm:spPr/>
      <dgm:t>
        <a:bodyPr/>
        <a:lstStyle/>
        <a:p>
          <a:endParaRPr lang="zh-CN" altLang="en-US"/>
        </a:p>
      </dgm:t>
    </dgm:pt>
    <dgm:pt modelId="{728040D3-7650-45AC-A465-AE859B70146A}">
      <dgm:prSet custT="1"/>
      <dgm:spPr/>
      <dgm:t>
        <a:bodyPr spcFirstLastPara="0" vert="horz" wrap="square" lIns="12700" tIns="12700" rIns="12700" bIns="12700" numCol="1" spcCol="1270" anchor="ctr" anchorCtr="0"/>
        <a:lstStyle/>
        <a:p>
          <a:r>
            <a:rPr lang="zh-CN" altLang="en-US" sz="1800" dirty="0" smtClean="0">
              <a:solidFill>
                <a:srgbClr val="000000"/>
              </a:solidFill>
              <a:latin typeface="微软雅黑" panose="020B0503020204020204" pitchFamily="34" charset="-122"/>
              <a:ea typeface="微软雅黑" panose="020B0503020204020204" pitchFamily="34" charset="-122"/>
            </a:rPr>
            <a:t>部门主管人员、人力资源管理专业人员</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1541A355-BA43-43C7-A336-109C4630F331}" type="parTrans" cxnId="{B9F3E857-DA6A-4173-93C9-2D037A38D6F8}">
      <dgm:prSet/>
      <dgm:spPr/>
      <dgm:t>
        <a:bodyPr/>
        <a:lstStyle/>
        <a:p>
          <a:endParaRPr lang="zh-CN" altLang="en-US"/>
        </a:p>
      </dgm:t>
    </dgm:pt>
    <dgm:pt modelId="{C2E36606-06EE-4429-A17C-96AA56C755BF}" type="sibTrans" cxnId="{B9F3E857-DA6A-4173-93C9-2D037A38D6F8}">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3"/>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3" custScaleX="225412" custScaleY="743158">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3"/>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0925997F-F4B0-4B79-8456-406ADD875A3E}" type="pres">
      <dgm:prSet presAssocID="{C9D61F94-6FD7-4D8E-A03E-553BDE6BC6F8}" presName="Name64" presStyleLbl="parChTrans1D3" presStyleIdx="0" presStyleCnt="10"/>
      <dgm:spPr/>
      <dgm:t>
        <a:bodyPr/>
        <a:lstStyle/>
        <a:p>
          <a:endParaRPr lang="zh-CN" altLang="en-US"/>
        </a:p>
      </dgm:t>
    </dgm:pt>
    <dgm:pt modelId="{39736E98-DBCE-4CA7-94BF-9E93A4CA466C}" type="pres">
      <dgm:prSet presAssocID="{009ACAD4-3E8C-4633-ADC7-F80164CF6E3E}" presName="hierRoot2" presStyleCnt="0">
        <dgm:presLayoutVars>
          <dgm:hierBranch val="init"/>
        </dgm:presLayoutVars>
      </dgm:prSet>
      <dgm:spPr/>
    </dgm:pt>
    <dgm:pt modelId="{BDB715E5-6958-485E-81AC-990C79C6E6BE}" type="pres">
      <dgm:prSet presAssocID="{009ACAD4-3E8C-4633-ADC7-F80164CF6E3E}" presName="rootComposite" presStyleCnt="0"/>
      <dgm:spPr/>
    </dgm:pt>
    <dgm:pt modelId="{EADBCB62-4551-4C42-ACB7-E7553E65E062}" type="pres">
      <dgm:prSet presAssocID="{009ACAD4-3E8C-4633-ADC7-F80164CF6E3E}" presName="rootText" presStyleLbl="node3" presStyleIdx="0" presStyleCnt="10" custScaleX="1353971" custScaleY="201413">
        <dgm:presLayoutVars>
          <dgm:chPref val="3"/>
        </dgm:presLayoutVars>
      </dgm:prSet>
      <dgm:spPr/>
      <dgm:t>
        <a:bodyPr/>
        <a:lstStyle/>
        <a:p>
          <a:endParaRPr lang="zh-CN" altLang="en-US"/>
        </a:p>
      </dgm:t>
    </dgm:pt>
    <dgm:pt modelId="{8D87B8CC-6FB6-4D4F-8AFE-6B3D767C9906}" type="pres">
      <dgm:prSet presAssocID="{009ACAD4-3E8C-4633-ADC7-F80164CF6E3E}" presName="rootConnector" presStyleLbl="node3" presStyleIdx="0" presStyleCnt="10"/>
      <dgm:spPr/>
      <dgm:t>
        <a:bodyPr/>
        <a:lstStyle/>
        <a:p>
          <a:endParaRPr lang="zh-CN" altLang="en-US"/>
        </a:p>
      </dgm:t>
    </dgm:pt>
    <dgm:pt modelId="{35FC98A0-A889-434A-BD87-4DBC73A46901}" type="pres">
      <dgm:prSet presAssocID="{009ACAD4-3E8C-4633-ADC7-F80164CF6E3E}" presName="hierChild4" presStyleCnt="0"/>
      <dgm:spPr/>
    </dgm:pt>
    <dgm:pt modelId="{6536C6DF-1B89-4573-A540-19BE51BB4FCF}" type="pres">
      <dgm:prSet presAssocID="{009ACAD4-3E8C-4633-ADC7-F80164CF6E3E}" presName="hierChild5" presStyleCnt="0"/>
      <dgm:spPr/>
    </dgm:pt>
    <dgm:pt modelId="{962405D3-91DD-4F3E-A8A3-F68A16512255}" type="pres">
      <dgm:prSet presAssocID="{437FC6C7-C1C9-49FA-83B4-11DCA8D07C44}" presName="Name64" presStyleLbl="parChTrans1D3" presStyleIdx="1" presStyleCnt="10"/>
      <dgm:spPr/>
      <dgm:t>
        <a:bodyPr/>
        <a:lstStyle/>
        <a:p>
          <a:endParaRPr lang="zh-CN" altLang="en-US"/>
        </a:p>
      </dgm:t>
    </dgm:pt>
    <dgm:pt modelId="{D13D967D-CBB6-4EB7-A7D1-D576C85E0860}" type="pres">
      <dgm:prSet presAssocID="{82CCDF0A-6C58-455D-930A-E8A08D8D63CA}" presName="hierRoot2" presStyleCnt="0">
        <dgm:presLayoutVars>
          <dgm:hierBranch val="init"/>
        </dgm:presLayoutVars>
      </dgm:prSet>
      <dgm:spPr/>
    </dgm:pt>
    <dgm:pt modelId="{0929A769-991B-4B97-AB63-71DAE0171507}" type="pres">
      <dgm:prSet presAssocID="{82CCDF0A-6C58-455D-930A-E8A08D8D63CA}" presName="rootComposite" presStyleCnt="0"/>
      <dgm:spPr/>
    </dgm:pt>
    <dgm:pt modelId="{CA5CC0E7-9CC1-44DA-BE0A-F74F96CE0F73}" type="pres">
      <dgm:prSet presAssocID="{82CCDF0A-6C58-455D-930A-E8A08D8D63CA}" presName="rootText" presStyleLbl="node3" presStyleIdx="1" presStyleCnt="10" custScaleX="1353971" custScaleY="201413">
        <dgm:presLayoutVars>
          <dgm:chPref val="3"/>
        </dgm:presLayoutVars>
      </dgm:prSet>
      <dgm:spPr/>
      <dgm:t>
        <a:bodyPr/>
        <a:lstStyle/>
        <a:p>
          <a:endParaRPr lang="zh-CN" altLang="en-US"/>
        </a:p>
      </dgm:t>
    </dgm:pt>
    <dgm:pt modelId="{9BE5CC48-57E2-424C-96DE-9BB33CE43D31}" type="pres">
      <dgm:prSet presAssocID="{82CCDF0A-6C58-455D-930A-E8A08D8D63CA}" presName="rootConnector" presStyleLbl="node3" presStyleIdx="1" presStyleCnt="10"/>
      <dgm:spPr/>
      <dgm:t>
        <a:bodyPr/>
        <a:lstStyle/>
        <a:p>
          <a:endParaRPr lang="zh-CN" altLang="en-US"/>
        </a:p>
      </dgm:t>
    </dgm:pt>
    <dgm:pt modelId="{2C273F89-F66D-404E-A8F9-558A04FEFE29}" type="pres">
      <dgm:prSet presAssocID="{82CCDF0A-6C58-455D-930A-E8A08D8D63CA}" presName="hierChild4" presStyleCnt="0"/>
      <dgm:spPr/>
    </dgm:pt>
    <dgm:pt modelId="{2F120DA1-3A47-460E-AD32-8CAED2B24DC7}" type="pres">
      <dgm:prSet presAssocID="{82CCDF0A-6C58-455D-930A-E8A08D8D63CA}" presName="hierChild5" presStyleCnt="0"/>
      <dgm:spPr/>
    </dgm:pt>
    <dgm:pt modelId="{ABE98A69-C1F0-4B22-9807-C2682980B95B}" type="pres">
      <dgm:prSet presAssocID="{8D479EEF-9A8E-4CC6-862E-C8F839327C02}" presName="Name64" presStyleLbl="parChTrans1D3" presStyleIdx="2" presStyleCnt="10"/>
      <dgm:spPr/>
      <dgm:t>
        <a:bodyPr/>
        <a:lstStyle/>
        <a:p>
          <a:endParaRPr lang="zh-CN" altLang="en-US"/>
        </a:p>
      </dgm:t>
    </dgm:pt>
    <dgm:pt modelId="{54513496-0CE6-4287-85C3-0F8BD2D34613}" type="pres">
      <dgm:prSet presAssocID="{83BC2DBC-18BB-4BAE-B6B6-779E1CE416D9}" presName="hierRoot2" presStyleCnt="0">
        <dgm:presLayoutVars>
          <dgm:hierBranch val="init"/>
        </dgm:presLayoutVars>
      </dgm:prSet>
      <dgm:spPr/>
    </dgm:pt>
    <dgm:pt modelId="{2F7F218F-58B3-465E-BA6E-9C60ED515197}" type="pres">
      <dgm:prSet presAssocID="{83BC2DBC-18BB-4BAE-B6B6-779E1CE416D9}" presName="rootComposite" presStyleCnt="0"/>
      <dgm:spPr/>
    </dgm:pt>
    <dgm:pt modelId="{5B41AF7F-2DF2-412A-8445-471C8B7FBDD8}" type="pres">
      <dgm:prSet presAssocID="{83BC2DBC-18BB-4BAE-B6B6-779E1CE416D9}" presName="rootText" presStyleLbl="node3" presStyleIdx="2" presStyleCnt="10" custScaleX="1353971" custScaleY="201413">
        <dgm:presLayoutVars>
          <dgm:chPref val="3"/>
        </dgm:presLayoutVars>
      </dgm:prSet>
      <dgm:spPr/>
      <dgm:t>
        <a:bodyPr/>
        <a:lstStyle/>
        <a:p>
          <a:endParaRPr lang="zh-CN" altLang="en-US"/>
        </a:p>
      </dgm:t>
    </dgm:pt>
    <dgm:pt modelId="{17B6D4DA-6A29-48F1-AAFF-C7E3267EAAF7}" type="pres">
      <dgm:prSet presAssocID="{83BC2DBC-18BB-4BAE-B6B6-779E1CE416D9}" presName="rootConnector" presStyleLbl="node3" presStyleIdx="2" presStyleCnt="10"/>
      <dgm:spPr/>
      <dgm:t>
        <a:bodyPr/>
        <a:lstStyle/>
        <a:p>
          <a:endParaRPr lang="zh-CN" altLang="en-US"/>
        </a:p>
      </dgm:t>
    </dgm:pt>
    <dgm:pt modelId="{B545ACC9-4E0A-48F3-8B5B-36508CC8EADC}" type="pres">
      <dgm:prSet presAssocID="{83BC2DBC-18BB-4BAE-B6B6-779E1CE416D9}" presName="hierChild4" presStyleCnt="0"/>
      <dgm:spPr/>
    </dgm:pt>
    <dgm:pt modelId="{E0AB36EF-DF24-4BC8-A081-9570D32AABC8}" type="pres">
      <dgm:prSet presAssocID="{83BC2DBC-18BB-4BAE-B6B6-779E1CE416D9}"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163F2139-3F9A-4893-AD17-CCC71DEB58FD}" type="pres">
      <dgm:prSet presAssocID="{F0CAC1BB-0020-4F04-9468-0172C8D4CCEE}" presName="Name64" presStyleLbl="parChTrans1D2" presStyleIdx="1" presStyleCnt="3"/>
      <dgm:spPr/>
      <dgm:t>
        <a:bodyPr/>
        <a:lstStyle/>
        <a:p>
          <a:endParaRPr lang="zh-CN" altLang="en-US"/>
        </a:p>
      </dgm:t>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1" presStyleCnt="3" custScaleX="225412" custScaleY="283680">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1" presStyleCnt="3"/>
      <dgm:spPr/>
      <dgm:t>
        <a:bodyPr/>
        <a:lstStyle/>
        <a:p>
          <a:endParaRPr lang="zh-CN" altLang="en-US"/>
        </a:p>
      </dgm:t>
    </dgm:pt>
    <dgm:pt modelId="{D0196C0E-A906-4B3F-B1BC-4B55732FFC9B}" type="pres">
      <dgm:prSet presAssocID="{5BA8DE2F-CA14-4E78-87F3-8134FECC1EE0}" presName="hierChild4" presStyleCnt="0"/>
      <dgm:spPr/>
    </dgm:pt>
    <dgm:pt modelId="{5237113F-ABE8-46FF-B641-00EB121972DB}" type="pres">
      <dgm:prSet presAssocID="{4C739DD5-9BFF-49E6-8480-7199485E6BF2}" presName="Name64" presStyleLbl="parChTrans1D3" presStyleIdx="3" presStyleCnt="10"/>
      <dgm:spPr/>
      <dgm:t>
        <a:bodyPr/>
        <a:lstStyle/>
        <a:p>
          <a:endParaRPr lang="zh-CN" altLang="en-US"/>
        </a:p>
      </dgm:t>
    </dgm:pt>
    <dgm:pt modelId="{994B08E2-3C39-4302-86BD-68707446869F}" type="pres">
      <dgm:prSet presAssocID="{9E74E951-76CE-4197-8F1C-01067F152A5E}" presName="hierRoot2" presStyleCnt="0">
        <dgm:presLayoutVars>
          <dgm:hierBranch val="init"/>
        </dgm:presLayoutVars>
      </dgm:prSet>
      <dgm:spPr/>
    </dgm:pt>
    <dgm:pt modelId="{00916104-7976-48B6-AA60-C768A3F1B2BF}" type="pres">
      <dgm:prSet presAssocID="{9E74E951-76CE-4197-8F1C-01067F152A5E}" presName="rootComposite" presStyleCnt="0"/>
      <dgm:spPr/>
    </dgm:pt>
    <dgm:pt modelId="{436F0ADB-6206-407E-818D-74849B52BE6F}" type="pres">
      <dgm:prSet presAssocID="{9E74E951-76CE-4197-8F1C-01067F152A5E}" presName="rootText" presStyleLbl="node3" presStyleIdx="3" presStyleCnt="10" custScaleX="1353971" custScaleY="201413">
        <dgm:presLayoutVars>
          <dgm:chPref val="3"/>
        </dgm:presLayoutVars>
      </dgm:prSet>
      <dgm:spPr/>
      <dgm:t>
        <a:bodyPr/>
        <a:lstStyle/>
        <a:p>
          <a:endParaRPr lang="zh-CN" altLang="en-US"/>
        </a:p>
      </dgm:t>
    </dgm:pt>
    <dgm:pt modelId="{1FDF7944-4DD2-45A7-8FA9-C4220B8B9C07}" type="pres">
      <dgm:prSet presAssocID="{9E74E951-76CE-4197-8F1C-01067F152A5E}" presName="rootConnector" presStyleLbl="node3" presStyleIdx="3" presStyleCnt="10"/>
      <dgm:spPr/>
      <dgm:t>
        <a:bodyPr/>
        <a:lstStyle/>
        <a:p>
          <a:endParaRPr lang="zh-CN" altLang="en-US"/>
        </a:p>
      </dgm:t>
    </dgm:pt>
    <dgm:pt modelId="{550A9A8D-0CDA-4532-A1A8-6F4463D1BF34}" type="pres">
      <dgm:prSet presAssocID="{9E74E951-76CE-4197-8F1C-01067F152A5E}" presName="hierChild4" presStyleCnt="0"/>
      <dgm:spPr/>
    </dgm:pt>
    <dgm:pt modelId="{EBD744FC-F129-4911-A25E-431C43CC3671}" type="pres">
      <dgm:prSet presAssocID="{9E74E951-76CE-4197-8F1C-01067F152A5E}" presName="hierChild5" presStyleCnt="0"/>
      <dgm:spPr/>
    </dgm:pt>
    <dgm:pt modelId="{3FC7E726-82BF-4881-9227-66BDB3A2921E}" type="pres">
      <dgm:prSet presAssocID="{B04E65F3-7A9B-4334-89CB-37E98FBD5A18}" presName="Name64" presStyleLbl="parChTrans1D3" presStyleIdx="4" presStyleCnt="10"/>
      <dgm:spPr/>
      <dgm:t>
        <a:bodyPr/>
        <a:lstStyle/>
        <a:p>
          <a:endParaRPr lang="zh-CN" altLang="en-US"/>
        </a:p>
      </dgm:t>
    </dgm:pt>
    <dgm:pt modelId="{CF4C6BE4-06EC-4A06-94A3-82AF80CAF43F}" type="pres">
      <dgm:prSet presAssocID="{17DDFE76-41A7-4C8E-8E24-0D6B61340BD8}" presName="hierRoot2" presStyleCnt="0">
        <dgm:presLayoutVars>
          <dgm:hierBranch val="init"/>
        </dgm:presLayoutVars>
      </dgm:prSet>
      <dgm:spPr/>
    </dgm:pt>
    <dgm:pt modelId="{1FF6C742-05DD-4ABC-BF25-17FF0C15D169}" type="pres">
      <dgm:prSet presAssocID="{17DDFE76-41A7-4C8E-8E24-0D6B61340BD8}" presName="rootComposite" presStyleCnt="0"/>
      <dgm:spPr/>
    </dgm:pt>
    <dgm:pt modelId="{356D8DC2-6CEE-4584-8C68-A5EC4416E188}" type="pres">
      <dgm:prSet presAssocID="{17DDFE76-41A7-4C8E-8E24-0D6B61340BD8}" presName="rootText" presStyleLbl="node3" presStyleIdx="4" presStyleCnt="10" custScaleX="1353971" custScaleY="201413">
        <dgm:presLayoutVars>
          <dgm:chPref val="3"/>
        </dgm:presLayoutVars>
      </dgm:prSet>
      <dgm:spPr/>
      <dgm:t>
        <a:bodyPr/>
        <a:lstStyle/>
        <a:p>
          <a:endParaRPr lang="zh-CN" altLang="en-US"/>
        </a:p>
      </dgm:t>
    </dgm:pt>
    <dgm:pt modelId="{77F0ED51-EF2A-46B0-859F-555BFC08B133}" type="pres">
      <dgm:prSet presAssocID="{17DDFE76-41A7-4C8E-8E24-0D6B61340BD8}" presName="rootConnector" presStyleLbl="node3" presStyleIdx="4" presStyleCnt="10"/>
      <dgm:spPr/>
      <dgm:t>
        <a:bodyPr/>
        <a:lstStyle/>
        <a:p>
          <a:endParaRPr lang="zh-CN" altLang="en-US"/>
        </a:p>
      </dgm:t>
    </dgm:pt>
    <dgm:pt modelId="{3A3FD938-8354-4812-91FE-0C086B2FBFEB}" type="pres">
      <dgm:prSet presAssocID="{17DDFE76-41A7-4C8E-8E24-0D6B61340BD8}" presName="hierChild4" presStyleCnt="0"/>
      <dgm:spPr/>
    </dgm:pt>
    <dgm:pt modelId="{8D38B166-45B9-49E6-B37E-D832EAA41571}" type="pres">
      <dgm:prSet presAssocID="{17DDFE76-41A7-4C8E-8E24-0D6B61340BD8}" presName="hierChild5" presStyleCnt="0"/>
      <dgm:spPr/>
    </dgm:pt>
    <dgm:pt modelId="{383B3176-E01B-4DEE-AF6D-598431992B82}" type="pres">
      <dgm:prSet presAssocID="{C7088BFF-D75B-4544-921E-55535B415707}" presName="Name64" presStyleLbl="parChTrans1D3" presStyleIdx="5" presStyleCnt="10"/>
      <dgm:spPr/>
      <dgm:t>
        <a:bodyPr/>
        <a:lstStyle/>
        <a:p>
          <a:endParaRPr lang="zh-CN" altLang="en-US"/>
        </a:p>
      </dgm:t>
    </dgm:pt>
    <dgm:pt modelId="{8F8CC887-C27A-4CF5-BF96-B5CBE7B5C80B}" type="pres">
      <dgm:prSet presAssocID="{7A8D7A96-6F45-4DA1-94ED-3EC2A3E63AA1}" presName="hierRoot2" presStyleCnt="0">
        <dgm:presLayoutVars>
          <dgm:hierBranch val="init"/>
        </dgm:presLayoutVars>
      </dgm:prSet>
      <dgm:spPr/>
    </dgm:pt>
    <dgm:pt modelId="{95E617D4-DD07-476D-8B1D-8E3FEB4E4A11}" type="pres">
      <dgm:prSet presAssocID="{7A8D7A96-6F45-4DA1-94ED-3EC2A3E63AA1}" presName="rootComposite" presStyleCnt="0"/>
      <dgm:spPr/>
    </dgm:pt>
    <dgm:pt modelId="{B435E1F6-4D4F-4A2B-8D18-6EC8DB20DF8A}" type="pres">
      <dgm:prSet presAssocID="{7A8D7A96-6F45-4DA1-94ED-3EC2A3E63AA1}" presName="rootText" presStyleLbl="node3" presStyleIdx="5" presStyleCnt="10" custScaleX="1353971" custScaleY="201413">
        <dgm:presLayoutVars>
          <dgm:chPref val="3"/>
        </dgm:presLayoutVars>
      </dgm:prSet>
      <dgm:spPr/>
      <dgm:t>
        <a:bodyPr/>
        <a:lstStyle/>
        <a:p>
          <a:endParaRPr lang="zh-CN" altLang="en-US"/>
        </a:p>
      </dgm:t>
    </dgm:pt>
    <dgm:pt modelId="{0C67F517-06EA-4DAC-8D04-934FBD7385F0}" type="pres">
      <dgm:prSet presAssocID="{7A8D7A96-6F45-4DA1-94ED-3EC2A3E63AA1}" presName="rootConnector" presStyleLbl="node3" presStyleIdx="5" presStyleCnt="10"/>
      <dgm:spPr/>
      <dgm:t>
        <a:bodyPr/>
        <a:lstStyle/>
        <a:p>
          <a:endParaRPr lang="zh-CN" altLang="en-US"/>
        </a:p>
      </dgm:t>
    </dgm:pt>
    <dgm:pt modelId="{A7F3CF3C-AF9D-4E64-94B6-85407855C20D}" type="pres">
      <dgm:prSet presAssocID="{7A8D7A96-6F45-4DA1-94ED-3EC2A3E63AA1}" presName="hierChild4" presStyleCnt="0"/>
      <dgm:spPr/>
    </dgm:pt>
    <dgm:pt modelId="{7375CE6C-279D-49AD-B314-005E328F1C97}" type="pres">
      <dgm:prSet presAssocID="{7A8D7A96-6F45-4DA1-94ED-3EC2A3E63AA1}" presName="hierChild5" presStyleCnt="0"/>
      <dgm:spPr/>
    </dgm:pt>
    <dgm:pt modelId="{C78F8E87-04BA-4996-A00F-6275E3B3B8F3}" type="pres">
      <dgm:prSet presAssocID="{B4EF3A48-4E83-47B2-B572-71A6011BA5BB}" presName="Name64" presStyleLbl="parChTrans1D3" presStyleIdx="6" presStyleCnt="10"/>
      <dgm:spPr/>
      <dgm:t>
        <a:bodyPr/>
        <a:lstStyle/>
        <a:p>
          <a:endParaRPr lang="zh-CN" altLang="en-US"/>
        </a:p>
      </dgm:t>
    </dgm:pt>
    <dgm:pt modelId="{EEC22334-D3DE-4461-941E-37FC3D183253}" type="pres">
      <dgm:prSet presAssocID="{224A1F2D-D24A-4C7A-B5B5-17C974A514BE}" presName="hierRoot2" presStyleCnt="0">
        <dgm:presLayoutVars>
          <dgm:hierBranch val="init"/>
        </dgm:presLayoutVars>
      </dgm:prSet>
      <dgm:spPr/>
    </dgm:pt>
    <dgm:pt modelId="{A39DE80F-EFF9-415D-BD42-DFF5B9085A88}" type="pres">
      <dgm:prSet presAssocID="{224A1F2D-D24A-4C7A-B5B5-17C974A514BE}" presName="rootComposite" presStyleCnt="0"/>
      <dgm:spPr/>
    </dgm:pt>
    <dgm:pt modelId="{0FC668F2-89F8-4A62-AA1B-7CF6AFBC89D7}" type="pres">
      <dgm:prSet presAssocID="{224A1F2D-D24A-4C7A-B5B5-17C974A514BE}" presName="rootText" presStyleLbl="node3" presStyleIdx="6" presStyleCnt="10" custScaleX="1353971" custScaleY="201413">
        <dgm:presLayoutVars>
          <dgm:chPref val="3"/>
        </dgm:presLayoutVars>
      </dgm:prSet>
      <dgm:spPr/>
      <dgm:t>
        <a:bodyPr/>
        <a:lstStyle/>
        <a:p>
          <a:endParaRPr lang="zh-CN" altLang="en-US"/>
        </a:p>
      </dgm:t>
    </dgm:pt>
    <dgm:pt modelId="{5B56C502-5D83-4FE4-B208-F9B08B4C19C2}" type="pres">
      <dgm:prSet presAssocID="{224A1F2D-D24A-4C7A-B5B5-17C974A514BE}" presName="rootConnector" presStyleLbl="node3" presStyleIdx="6" presStyleCnt="10"/>
      <dgm:spPr/>
      <dgm:t>
        <a:bodyPr/>
        <a:lstStyle/>
        <a:p>
          <a:endParaRPr lang="zh-CN" altLang="en-US"/>
        </a:p>
      </dgm:t>
    </dgm:pt>
    <dgm:pt modelId="{0A402B97-5E70-498A-9BE3-E43019C67536}" type="pres">
      <dgm:prSet presAssocID="{224A1F2D-D24A-4C7A-B5B5-17C974A514BE}" presName="hierChild4" presStyleCnt="0"/>
      <dgm:spPr/>
    </dgm:pt>
    <dgm:pt modelId="{086811E1-11A0-4D06-801F-1742B2E6CD8C}" type="pres">
      <dgm:prSet presAssocID="{224A1F2D-D24A-4C7A-B5B5-17C974A514BE}" presName="hierChild5" presStyleCnt="0"/>
      <dgm:spPr/>
    </dgm:pt>
    <dgm:pt modelId="{0A2AF096-6D67-4346-A2FA-45C15BD48037}" type="pres">
      <dgm:prSet presAssocID="{5BA8DE2F-CA14-4E78-87F3-8134FECC1EE0}" presName="hierChild5" presStyleCnt="0"/>
      <dgm:spPr/>
    </dgm:pt>
    <dgm:pt modelId="{AE1CD310-189A-49FC-B440-1B7E546B1A06}" type="pres">
      <dgm:prSet presAssocID="{823A898F-5D72-40D2-9E8E-F70551CEEB79}" presName="Name64" presStyleLbl="parChTrans1D2" presStyleIdx="2" presStyleCnt="3"/>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2" presStyleCnt="3"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2" presStyleCnt="3"/>
      <dgm:spPr/>
      <dgm:t>
        <a:bodyPr/>
        <a:lstStyle/>
        <a:p>
          <a:endParaRPr lang="zh-CN" altLang="en-US"/>
        </a:p>
      </dgm:t>
    </dgm:pt>
    <dgm:pt modelId="{965573EA-1933-4C1A-8487-6DC9685266AD}" type="pres">
      <dgm:prSet presAssocID="{E371DBA1-78A9-4900-A129-01C533D69376}" presName="hierChild4" presStyleCnt="0"/>
      <dgm:spPr/>
    </dgm:pt>
    <dgm:pt modelId="{47A9166C-E32B-4023-A7FE-B2374A49B4D3}" type="pres">
      <dgm:prSet presAssocID="{E96187B1-D08B-400C-BC25-1C6F2A935CEA}" presName="Name64" presStyleLbl="parChTrans1D3" presStyleIdx="7" presStyleCnt="10"/>
      <dgm:spPr/>
      <dgm:t>
        <a:bodyPr/>
        <a:lstStyle/>
        <a:p>
          <a:endParaRPr lang="zh-CN" altLang="en-US"/>
        </a:p>
      </dgm:t>
    </dgm:pt>
    <dgm:pt modelId="{C6E8D2F6-D41C-4BE3-9CF0-000CCA95D525}" type="pres">
      <dgm:prSet presAssocID="{F219E8B5-7A07-4622-AE27-8F968AAA0C77}" presName="hierRoot2" presStyleCnt="0">
        <dgm:presLayoutVars>
          <dgm:hierBranch val="init"/>
        </dgm:presLayoutVars>
      </dgm:prSet>
      <dgm:spPr/>
    </dgm:pt>
    <dgm:pt modelId="{69528CA3-1974-4909-8BA1-77A5446DBA2A}" type="pres">
      <dgm:prSet presAssocID="{F219E8B5-7A07-4622-AE27-8F968AAA0C77}" presName="rootComposite" presStyleCnt="0"/>
      <dgm:spPr/>
    </dgm:pt>
    <dgm:pt modelId="{72A5B004-01B7-4359-95DF-2708594135FA}" type="pres">
      <dgm:prSet presAssocID="{F219E8B5-7A07-4622-AE27-8F968AAA0C77}" presName="rootText" presStyleLbl="node3" presStyleIdx="7" presStyleCnt="10" custScaleX="225412" custScaleY="283680">
        <dgm:presLayoutVars>
          <dgm:chPref val="3"/>
        </dgm:presLayoutVars>
      </dgm:prSet>
      <dgm:spPr/>
      <dgm:t>
        <a:bodyPr/>
        <a:lstStyle/>
        <a:p>
          <a:endParaRPr lang="zh-CN" altLang="en-US"/>
        </a:p>
      </dgm:t>
    </dgm:pt>
    <dgm:pt modelId="{BB4D5D14-AE18-4D61-B416-318DE5F698BD}" type="pres">
      <dgm:prSet presAssocID="{F219E8B5-7A07-4622-AE27-8F968AAA0C77}" presName="rootConnector" presStyleLbl="node3" presStyleIdx="7" presStyleCnt="10"/>
      <dgm:spPr/>
      <dgm:t>
        <a:bodyPr/>
        <a:lstStyle/>
        <a:p>
          <a:endParaRPr lang="zh-CN" altLang="en-US"/>
        </a:p>
      </dgm:t>
    </dgm:pt>
    <dgm:pt modelId="{95BD3FFE-3952-440A-B1D4-7FB5AD0460B0}" type="pres">
      <dgm:prSet presAssocID="{F219E8B5-7A07-4622-AE27-8F968AAA0C77}" presName="hierChild4" presStyleCnt="0"/>
      <dgm:spPr/>
    </dgm:pt>
    <dgm:pt modelId="{CB948E28-28E7-4294-BB7B-87C5D8621CCC}" type="pres">
      <dgm:prSet presAssocID="{EAF842B2-BB13-4BF1-8FD1-D4BCC235B554}" presName="Name64" presStyleLbl="parChTrans1D4" presStyleIdx="0" presStyleCnt="5"/>
      <dgm:spPr/>
      <dgm:t>
        <a:bodyPr/>
        <a:lstStyle/>
        <a:p>
          <a:endParaRPr lang="zh-CN" altLang="en-US"/>
        </a:p>
      </dgm:t>
    </dgm:pt>
    <dgm:pt modelId="{600D0435-E961-4670-8B84-EA0E29453D17}" type="pres">
      <dgm:prSet presAssocID="{375BF7BE-4EC7-41BD-A219-9FB6DF66934B}" presName="hierRoot2" presStyleCnt="0">
        <dgm:presLayoutVars>
          <dgm:hierBranch val="init"/>
        </dgm:presLayoutVars>
      </dgm:prSet>
      <dgm:spPr/>
    </dgm:pt>
    <dgm:pt modelId="{0356C0DE-C028-44BD-A8AC-4C6C042D4FDF}" type="pres">
      <dgm:prSet presAssocID="{375BF7BE-4EC7-41BD-A219-9FB6DF66934B}" presName="rootComposite" presStyleCnt="0"/>
      <dgm:spPr/>
    </dgm:pt>
    <dgm:pt modelId="{67C17675-5D7C-4C55-A6CD-9977E344064E}" type="pres">
      <dgm:prSet presAssocID="{375BF7BE-4EC7-41BD-A219-9FB6DF66934B}" presName="rootText" presStyleLbl="node4" presStyleIdx="0" presStyleCnt="5" custScaleX="1101405" custScaleY="219853">
        <dgm:presLayoutVars>
          <dgm:chPref val="3"/>
        </dgm:presLayoutVars>
      </dgm:prSet>
      <dgm:spPr/>
      <dgm:t>
        <a:bodyPr/>
        <a:lstStyle/>
        <a:p>
          <a:endParaRPr lang="zh-CN" altLang="en-US"/>
        </a:p>
      </dgm:t>
    </dgm:pt>
    <dgm:pt modelId="{A3F9DB18-561C-423F-AF18-135360FCB6EA}" type="pres">
      <dgm:prSet presAssocID="{375BF7BE-4EC7-41BD-A219-9FB6DF66934B}" presName="rootConnector" presStyleLbl="node4" presStyleIdx="0" presStyleCnt="5"/>
      <dgm:spPr/>
      <dgm:t>
        <a:bodyPr/>
        <a:lstStyle/>
        <a:p>
          <a:endParaRPr lang="zh-CN" altLang="en-US"/>
        </a:p>
      </dgm:t>
    </dgm:pt>
    <dgm:pt modelId="{44BA08FF-A38A-4BF8-A807-4A6E41A2D4B0}" type="pres">
      <dgm:prSet presAssocID="{375BF7BE-4EC7-41BD-A219-9FB6DF66934B}" presName="hierChild4" presStyleCnt="0"/>
      <dgm:spPr/>
    </dgm:pt>
    <dgm:pt modelId="{0DA87C01-0E4C-44D6-A8EA-C15D2C3060BE}" type="pres">
      <dgm:prSet presAssocID="{375BF7BE-4EC7-41BD-A219-9FB6DF66934B}" presName="hierChild5" presStyleCnt="0"/>
      <dgm:spPr/>
    </dgm:pt>
    <dgm:pt modelId="{69DC05CD-2E3D-402C-97A9-49844829E022}" type="pres">
      <dgm:prSet presAssocID="{8B00B5CA-762D-4BC2-92F9-60E84D7DA54F}" presName="Name64" presStyleLbl="parChTrans1D4" presStyleIdx="1" presStyleCnt="5"/>
      <dgm:spPr/>
      <dgm:t>
        <a:bodyPr/>
        <a:lstStyle/>
        <a:p>
          <a:endParaRPr lang="zh-CN" altLang="en-US"/>
        </a:p>
      </dgm:t>
    </dgm:pt>
    <dgm:pt modelId="{B1769B19-38B6-4ED7-92F1-E26D0698900A}" type="pres">
      <dgm:prSet presAssocID="{BFD8DD7A-1100-4BD0-88BC-D18056C08C2D}" presName="hierRoot2" presStyleCnt="0">
        <dgm:presLayoutVars>
          <dgm:hierBranch val="init"/>
        </dgm:presLayoutVars>
      </dgm:prSet>
      <dgm:spPr/>
    </dgm:pt>
    <dgm:pt modelId="{990A1320-36E8-4A9A-AC94-9CEFDED0E315}" type="pres">
      <dgm:prSet presAssocID="{BFD8DD7A-1100-4BD0-88BC-D18056C08C2D}" presName="rootComposite" presStyleCnt="0"/>
      <dgm:spPr/>
    </dgm:pt>
    <dgm:pt modelId="{B4D94EB8-74E5-4471-A39F-E8FEC4B5CE7D}" type="pres">
      <dgm:prSet presAssocID="{BFD8DD7A-1100-4BD0-88BC-D18056C08C2D}" presName="rootText" presStyleLbl="node4" presStyleIdx="1" presStyleCnt="5" custScaleX="1101405" custScaleY="464679">
        <dgm:presLayoutVars>
          <dgm:chPref val="3"/>
        </dgm:presLayoutVars>
      </dgm:prSet>
      <dgm:spPr/>
      <dgm:t>
        <a:bodyPr/>
        <a:lstStyle/>
        <a:p>
          <a:endParaRPr lang="zh-CN" altLang="en-US"/>
        </a:p>
      </dgm:t>
    </dgm:pt>
    <dgm:pt modelId="{600A0046-0749-4A7E-8CF7-124312AA1B3B}" type="pres">
      <dgm:prSet presAssocID="{BFD8DD7A-1100-4BD0-88BC-D18056C08C2D}" presName="rootConnector" presStyleLbl="node4" presStyleIdx="1" presStyleCnt="5"/>
      <dgm:spPr/>
      <dgm:t>
        <a:bodyPr/>
        <a:lstStyle/>
        <a:p>
          <a:endParaRPr lang="zh-CN" altLang="en-US"/>
        </a:p>
      </dgm:t>
    </dgm:pt>
    <dgm:pt modelId="{E4459DD9-9352-421B-90DE-861018F5EA8B}" type="pres">
      <dgm:prSet presAssocID="{BFD8DD7A-1100-4BD0-88BC-D18056C08C2D}" presName="hierChild4" presStyleCnt="0"/>
      <dgm:spPr/>
    </dgm:pt>
    <dgm:pt modelId="{44005128-75EC-40B4-BA86-6058EEA7371C}" type="pres">
      <dgm:prSet presAssocID="{BFD8DD7A-1100-4BD0-88BC-D18056C08C2D}" presName="hierChild5" presStyleCnt="0"/>
      <dgm:spPr/>
    </dgm:pt>
    <dgm:pt modelId="{DA6D34A3-36F1-4BC3-A001-719A398D4DDC}" type="pres">
      <dgm:prSet presAssocID="{A5932029-CD08-4267-91C0-888B181AB3F3}" presName="Name64" presStyleLbl="parChTrans1D4" presStyleIdx="2" presStyleCnt="5"/>
      <dgm:spPr/>
      <dgm:t>
        <a:bodyPr/>
        <a:lstStyle/>
        <a:p>
          <a:endParaRPr lang="zh-CN" altLang="en-US"/>
        </a:p>
      </dgm:t>
    </dgm:pt>
    <dgm:pt modelId="{130524DE-5505-4FE2-85C7-80AB1D3B8263}" type="pres">
      <dgm:prSet presAssocID="{C5F867E9-5C3F-411F-8071-68C812B6AAFB}" presName="hierRoot2" presStyleCnt="0">
        <dgm:presLayoutVars>
          <dgm:hierBranch val="init"/>
        </dgm:presLayoutVars>
      </dgm:prSet>
      <dgm:spPr/>
    </dgm:pt>
    <dgm:pt modelId="{6BCCA5F0-8AE2-4DAE-9636-C385DD0F8E02}" type="pres">
      <dgm:prSet presAssocID="{C5F867E9-5C3F-411F-8071-68C812B6AAFB}" presName="rootComposite" presStyleCnt="0"/>
      <dgm:spPr/>
    </dgm:pt>
    <dgm:pt modelId="{DC56B72B-4B1F-45CF-8339-D3F8B8A58A68}" type="pres">
      <dgm:prSet presAssocID="{C5F867E9-5C3F-411F-8071-68C812B6AAFB}" presName="rootText" presStyleLbl="node4" presStyleIdx="2" presStyleCnt="5" custScaleX="1101405" custScaleY="219853">
        <dgm:presLayoutVars>
          <dgm:chPref val="3"/>
        </dgm:presLayoutVars>
      </dgm:prSet>
      <dgm:spPr/>
      <dgm:t>
        <a:bodyPr/>
        <a:lstStyle/>
        <a:p>
          <a:endParaRPr lang="zh-CN" altLang="en-US"/>
        </a:p>
      </dgm:t>
    </dgm:pt>
    <dgm:pt modelId="{1094D5E8-BC18-4C4E-985B-11B0974299EC}" type="pres">
      <dgm:prSet presAssocID="{C5F867E9-5C3F-411F-8071-68C812B6AAFB}" presName="rootConnector" presStyleLbl="node4" presStyleIdx="2" presStyleCnt="5"/>
      <dgm:spPr/>
      <dgm:t>
        <a:bodyPr/>
        <a:lstStyle/>
        <a:p>
          <a:endParaRPr lang="zh-CN" altLang="en-US"/>
        </a:p>
      </dgm:t>
    </dgm:pt>
    <dgm:pt modelId="{0E5BDB5A-5A41-415B-8CA2-E0C9A2A6FD75}" type="pres">
      <dgm:prSet presAssocID="{C5F867E9-5C3F-411F-8071-68C812B6AAFB}" presName="hierChild4" presStyleCnt="0"/>
      <dgm:spPr/>
    </dgm:pt>
    <dgm:pt modelId="{86D07944-5514-453D-B8AF-4C37A62FDDD0}" type="pres">
      <dgm:prSet presAssocID="{C5F867E9-5C3F-411F-8071-68C812B6AAFB}" presName="hierChild5" presStyleCnt="0"/>
      <dgm:spPr/>
    </dgm:pt>
    <dgm:pt modelId="{B7374D1A-5C28-47A8-8AE2-4AF7DE297FE7}" type="pres">
      <dgm:prSet presAssocID="{F219E8B5-7A07-4622-AE27-8F968AAA0C77}" presName="hierChild5" presStyleCnt="0"/>
      <dgm:spPr/>
    </dgm:pt>
    <dgm:pt modelId="{A80CC737-8D1D-49DC-9C2E-A594E2C84D6F}" type="pres">
      <dgm:prSet presAssocID="{22EB8E6E-7882-483B-80D7-B5F25179440B}" presName="Name64" presStyleLbl="parChTrans1D3" presStyleIdx="8" presStyleCnt="10"/>
      <dgm:spPr/>
      <dgm:t>
        <a:bodyPr/>
        <a:lstStyle/>
        <a:p>
          <a:endParaRPr lang="zh-CN" altLang="en-US"/>
        </a:p>
      </dgm:t>
    </dgm:pt>
    <dgm:pt modelId="{05D1E474-8A82-4ECF-90D7-27D0FB25BDDF}" type="pres">
      <dgm:prSet presAssocID="{D6549F47-F52E-4DD3-B3AA-40F24D009CD7}" presName="hierRoot2" presStyleCnt="0">
        <dgm:presLayoutVars>
          <dgm:hierBranch val="init"/>
        </dgm:presLayoutVars>
      </dgm:prSet>
      <dgm:spPr/>
    </dgm:pt>
    <dgm:pt modelId="{569408BB-B733-4CD3-9FDC-57C19F7E0C9D}" type="pres">
      <dgm:prSet presAssocID="{D6549F47-F52E-4DD3-B3AA-40F24D009CD7}" presName="rootComposite" presStyleCnt="0"/>
      <dgm:spPr/>
    </dgm:pt>
    <dgm:pt modelId="{7A1A4CC0-D891-4A75-913C-47672E30C286}" type="pres">
      <dgm:prSet presAssocID="{D6549F47-F52E-4DD3-B3AA-40F24D009CD7}" presName="rootText" presStyleLbl="node3" presStyleIdx="8" presStyleCnt="10" custScaleX="225412" custScaleY="283680">
        <dgm:presLayoutVars>
          <dgm:chPref val="3"/>
        </dgm:presLayoutVars>
      </dgm:prSet>
      <dgm:spPr/>
      <dgm:t>
        <a:bodyPr/>
        <a:lstStyle/>
        <a:p>
          <a:endParaRPr lang="zh-CN" altLang="en-US"/>
        </a:p>
      </dgm:t>
    </dgm:pt>
    <dgm:pt modelId="{1747E60C-1B20-43F9-A6D0-D40B90B56621}" type="pres">
      <dgm:prSet presAssocID="{D6549F47-F52E-4DD3-B3AA-40F24D009CD7}" presName="rootConnector" presStyleLbl="node3" presStyleIdx="8" presStyleCnt="10"/>
      <dgm:spPr/>
      <dgm:t>
        <a:bodyPr/>
        <a:lstStyle/>
        <a:p>
          <a:endParaRPr lang="zh-CN" altLang="en-US"/>
        </a:p>
      </dgm:t>
    </dgm:pt>
    <dgm:pt modelId="{BC544AEB-BE0B-4B71-AEC3-A13BE9474DA1}" type="pres">
      <dgm:prSet presAssocID="{D6549F47-F52E-4DD3-B3AA-40F24D009CD7}" presName="hierChild4" presStyleCnt="0"/>
      <dgm:spPr/>
    </dgm:pt>
    <dgm:pt modelId="{1E15F8D2-B3A9-4151-81D0-4C5E2E6A321A}" type="pres">
      <dgm:prSet presAssocID="{1541A355-BA43-43C7-A336-109C4630F331}" presName="Name64" presStyleLbl="parChTrans1D4" presStyleIdx="3" presStyleCnt="5"/>
      <dgm:spPr/>
      <dgm:t>
        <a:bodyPr/>
        <a:lstStyle/>
        <a:p>
          <a:endParaRPr lang="zh-CN" altLang="en-US"/>
        </a:p>
      </dgm:t>
    </dgm:pt>
    <dgm:pt modelId="{0036D2E8-4ECD-4E03-8748-ECE230EAD935}" type="pres">
      <dgm:prSet presAssocID="{728040D3-7650-45AC-A465-AE859B70146A}" presName="hierRoot2" presStyleCnt="0">
        <dgm:presLayoutVars>
          <dgm:hierBranch val="init"/>
        </dgm:presLayoutVars>
      </dgm:prSet>
      <dgm:spPr/>
    </dgm:pt>
    <dgm:pt modelId="{53190A00-4718-40D6-9748-928D875AE508}" type="pres">
      <dgm:prSet presAssocID="{728040D3-7650-45AC-A465-AE859B70146A}" presName="rootComposite" presStyleCnt="0"/>
      <dgm:spPr/>
    </dgm:pt>
    <dgm:pt modelId="{85144142-1204-4917-B8B0-D9BD218B00AB}" type="pres">
      <dgm:prSet presAssocID="{728040D3-7650-45AC-A465-AE859B70146A}" presName="rootText" presStyleLbl="node4" presStyleIdx="3" presStyleCnt="5" custScaleX="1101405" custScaleY="219853">
        <dgm:presLayoutVars>
          <dgm:chPref val="3"/>
        </dgm:presLayoutVars>
      </dgm:prSet>
      <dgm:spPr/>
      <dgm:t>
        <a:bodyPr/>
        <a:lstStyle/>
        <a:p>
          <a:endParaRPr lang="zh-CN" altLang="en-US"/>
        </a:p>
      </dgm:t>
    </dgm:pt>
    <dgm:pt modelId="{580BC94A-CD42-4F77-B163-B76C2413F352}" type="pres">
      <dgm:prSet presAssocID="{728040D3-7650-45AC-A465-AE859B70146A}" presName="rootConnector" presStyleLbl="node4" presStyleIdx="3" presStyleCnt="5"/>
      <dgm:spPr/>
      <dgm:t>
        <a:bodyPr/>
        <a:lstStyle/>
        <a:p>
          <a:endParaRPr lang="zh-CN" altLang="en-US"/>
        </a:p>
      </dgm:t>
    </dgm:pt>
    <dgm:pt modelId="{3B62D4EF-6FEA-4661-998B-0A2A9483FA9A}" type="pres">
      <dgm:prSet presAssocID="{728040D3-7650-45AC-A465-AE859B70146A}" presName="hierChild4" presStyleCnt="0"/>
      <dgm:spPr/>
    </dgm:pt>
    <dgm:pt modelId="{1913043E-CC4B-4971-A4DC-71731A0D17AD}" type="pres">
      <dgm:prSet presAssocID="{728040D3-7650-45AC-A465-AE859B70146A}" presName="hierChild5" presStyleCnt="0"/>
      <dgm:spPr/>
    </dgm:pt>
    <dgm:pt modelId="{7F1E25DF-EAF1-4C05-8758-DEC8A06796F0}" type="pres">
      <dgm:prSet presAssocID="{D6549F47-F52E-4DD3-B3AA-40F24D009CD7}" presName="hierChild5" presStyleCnt="0"/>
      <dgm:spPr/>
    </dgm:pt>
    <dgm:pt modelId="{4FB47987-68B2-4FB3-BBE0-157D7ADA604D}" type="pres">
      <dgm:prSet presAssocID="{5B1949C8-48FE-470E-92FF-BD1A32EAF495}" presName="Name64" presStyleLbl="parChTrans1D3" presStyleIdx="9" presStyleCnt="10"/>
      <dgm:spPr/>
      <dgm:t>
        <a:bodyPr/>
        <a:lstStyle/>
        <a:p>
          <a:endParaRPr lang="zh-CN" altLang="en-US"/>
        </a:p>
      </dgm:t>
    </dgm:pt>
    <dgm:pt modelId="{624A7FDA-9037-4513-8643-95DA0639A86C}" type="pres">
      <dgm:prSet presAssocID="{7612B619-7F28-41AE-81C8-066EC3FB74F2}" presName="hierRoot2" presStyleCnt="0">
        <dgm:presLayoutVars>
          <dgm:hierBranch val="init"/>
        </dgm:presLayoutVars>
      </dgm:prSet>
      <dgm:spPr/>
    </dgm:pt>
    <dgm:pt modelId="{5448BEA5-04B4-4153-BEE1-3BDD53BC8072}" type="pres">
      <dgm:prSet presAssocID="{7612B619-7F28-41AE-81C8-066EC3FB74F2}" presName="rootComposite" presStyleCnt="0"/>
      <dgm:spPr/>
    </dgm:pt>
    <dgm:pt modelId="{5D0FD645-06E5-465E-BC84-1DFBCB5B19AB}" type="pres">
      <dgm:prSet presAssocID="{7612B619-7F28-41AE-81C8-066EC3FB74F2}" presName="rootText" presStyleLbl="node3" presStyleIdx="9" presStyleCnt="10" custScaleX="225412" custScaleY="283680">
        <dgm:presLayoutVars>
          <dgm:chPref val="3"/>
        </dgm:presLayoutVars>
      </dgm:prSet>
      <dgm:spPr/>
      <dgm:t>
        <a:bodyPr/>
        <a:lstStyle/>
        <a:p>
          <a:endParaRPr lang="zh-CN" altLang="en-US"/>
        </a:p>
      </dgm:t>
    </dgm:pt>
    <dgm:pt modelId="{57255B46-D69C-4005-9661-19F5EEEF803D}" type="pres">
      <dgm:prSet presAssocID="{7612B619-7F28-41AE-81C8-066EC3FB74F2}" presName="rootConnector" presStyleLbl="node3" presStyleIdx="9" presStyleCnt="10"/>
      <dgm:spPr/>
      <dgm:t>
        <a:bodyPr/>
        <a:lstStyle/>
        <a:p>
          <a:endParaRPr lang="zh-CN" altLang="en-US"/>
        </a:p>
      </dgm:t>
    </dgm:pt>
    <dgm:pt modelId="{3FBAC6AD-B2FB-42BD-88AA-71262D3C6F90}" type="pres">
      <dgm:prSet presAssocID="{7612B619-7F28-41AE-81C8-066EC3FB74F2}" presName="hierChild4" presStyleCnt="0"/>
      <dgm:spPr/>
    </dgm:pt>
    <dgm:pt modelId="{1D37E099-56AC-41CB-914A-B7F6C96230A8}" type="pres">
      <dgm:prSet presAssocID="{1CB4F09D-8A21-438E-B4B2-9A5D421942EA}" presName="Name64" presStyleLbl="parChTrans1D4" presStyleIdx="4" presStyleCnt="5"/>
      <dgm:spPr/>
      <dgm:t>
        <a:bodyPr/>
        <a:lstStyle/>
        <a:p>
          <a:endParaRPr lang="zh-CN" altLang="en-US"/>
        </a:p>
      </dgm:t>
    </dgm:pt>
    <dgm:pt modelId="{B0F2A8C7-B366-4E3F-9C70-16053315916E}" type="pres">
      <dgm:prSet presAssocID="{79E36643-E7CD-48FD-90D6-21995F878AC2}" presName="hierRoot2" presStyleCnt="0">
        <dgm:presLayoutVars>
          <dgm:hierBranch val="init"/>
        </dgm:presLayoutVars>
      </dgm:prSet>
      <dgm:spPr/>
    </dgm:pt>
    <dgm:pt modelId="{F72FD1E2-77A9-4D81-B289-A6B92B7B6634}" type="pres">
      <dgm:prSet presAssocID="{79E36643-E7CD-48FD-90D6-21995F878AC2}" presName="rootComposite" presStyleCnt="0"/>
      <dgm:spPr/>
    </dgm:pt>
    <dgm:pt modelId="{17FFDD04-BCE3-4BBC-82CE-176D0ADB683C}" type="pres">
      <dgm:prSet presAssocID="{79E36643-E7CD-48FD-90D6-21995F878AC2}" presName="rootText" presStyleLbl="node4" presStyleIdx="4" presStyleCnt="5" custScaleX="1101405" custScaleY="219853">
        <dgm:presLayoutVars>
          <dgm:chPref val="3"/>
        </dgm:presLayoutVars>
      </dgm:prSet>
      <dgm:spPr/>
      <dgm:t>
        <a:bodyPr/>
        <a:lstStyle/>
        <a:p>
          <a:endParaRPr lang="zh-CN" altLang="en-US"/>
        </a:p>
      </dgm:t>
    </dgm:pt>
    <dgm:pt modelId="{B4B12EE4-2CB4-4A34-AE64-36C32022DFA9}" type="pres">
      <dgm:prSet presAssocID="{79E36643-E7CD-48FD-90D6-21995F878AC2}" presName="rootConnector" presStyleLbl="node4" presStyleIdx="4" presStyleCnt="5"/>
      <dgm:spPr/>
      <dgm:t>
        <a:bodyPr/>
        <a:lstStyle/>
        <a:p>
          <a:endParaRPr lang="zh-CN" altLang="en-US"/>
        </a:p>
      </dgm:t>
    </dgm:pt>
    <dgm:pt modelId="{85E0B00F-7D96-4042-A83A-0A49DFDEA9D2}" type="pres">
      <dgm:prSet presAssocID="{79E36643-E7CD-48FD-90D6-21995F878AC2}" presName="hierChild4" presStyleCnt="0"/>
      <dgm:spPr/>
    </dgm:pt>
    <dgm:pt modelId="{E3B4889D-1392-4752-9166-5CAD9A4C727B}" type="pres">
      <dgm:prSet presAssocID="{79E36643-E7CD-48FD-90D6-21995F878AC2}" presName="hierChild5" presStyleCnt="0"/>
      <dgm:spPr/>
    </dgm:pt>
    <dgm:pt modelId="{EE510EAF-94C7-4BC6-AB09-5E8E7ECC4213}" type="pres">
      <dgm:prSet presAssocID="{7612B619-7F28-41AE-81C8-066EC3FB74F2}" presName="hierChild5" presStyleCnt="0"/>
      <dgm:spPr/>
    </dgm:pt>
    <dgm:pt modelId="{ECD5BCA6-F4A6-46A9-A03B-91ED5A26DE32}" type="pres">
      <dgm:prSet presAssocID="{E371DBA1-78A9-4900-A129-01C533D6937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D2394037-3A79-425A-8219-F171C460C783}" type="presOf" srcId="{8D479EEF-9A8E-4CC6-862E-C8F839327C02}" destId="{ABE98A69-C1F0-4B22-9807-C2682980B95B}" srcOrd="0" destOrd="0" presId="urn:microsoft.com/office/officeart/2009/3/layout/HorizontalOrganizationChart"/>
    <dgm:cxn modelId="{F21864B3-C395-4EC9-B16B-0F5E934BBEAE}" type="presOf" srcId="{5BA8DE2F-CA14-4E78-87F3-8134FECC1EE0}" destId="{CF97C81F-6C36-4D5A-ACF5-88D461A7279F}" srcOrd="1" destOrd="0" presId="urn:microsoft.com/office/officeart/2009/3/layout/HorizontalOrganizationChart"/>
    <dgm:cxn modelId="{66F17E22-C8A9-48B1-84BE-071918CD5474}" type="presOf" srcId="{5BA8DE2F-CA14-4E78-87F3-8134FECC1EE0}" destId="{B862D02F-ABD4-43D8-B40D-88A1416B9065}" srcOrd="0" destOrd="0" presId="urn:microsoft.com/office/officeart/2009/3/layout/HorizontalOrganizationChart"/>
    <dgm:cxn modelId="{68F6698F-3AE2-4A27-9EE3-F579207ABC09}" type="presOf" srcId="{17DDFE76-41A7-4C8E-8E24-0D6B61340BD8}" destId="{356D8DC2-6CEE-4584-8C68-A5EC4416E188}" srcOrd="0" destOrd="0" presId="urn:microsoft.com/office/officeart/2009/3/layout/HorizontalOrganizationChart"/>
    <dgm:cxn modelId="{6CDF0181-4761-4F88-934C-7355E98261EF}" type="presOf" srcId="{728040D3-7650-45AC-A465-AE859B70146A}" destId="{85144142-1204-4917-B8B0-D9BD218B00AB}" srcOrd="0" destOrd="0" presId="urn:microsoft.com/office/officeart/2009/3/layout/HorizontalOrganizationChart"/>
    <dgm:cxn modelId="{B0DD555D-C321-4DAE-9C01-87BD171428C6}" srcId="{E371DBA1-78A9-4900-A129-01C533D69376}" destId="{F219E8B5-7A07-4622-AE27-8F968AAA0C77}" srcOrd="0" destOrd="0" parTransId="{E96187B1-D08B-400C-BC25-1C6F2A935CEA}" sibTransId="{2F5D4DD4-038D-4E9B-8FD6-675F0034A1FF}"/>
    <dgm:cxn modelId="{C2987E5A-C17F-4957-81FC-B7BD21E53772}" type="presOf" srcId="{9E74E951-76CE-4197-8F1C-01067F152A5E}" destId="{1FDF7944-4DD2-45A7-8FA9-C4220B8B9C07}" srcOrd="1" destOrd="0" presId="urn:microsoft.com/office/officeart/2009/3/layout/HorizontalOrganizationChart"/>
    <dgm:cxn modelId="{C9919041-3D9B-4605-988C-FED8F0061183}" type="presOf" srcId="{1541A355-BA43-43C7-A336-109C4630F331}" destId="{1E15F8D2-B3A9-4151-81D0-4C5E2E6A321A}" srcOrd="0" destOrd="0" presId="urn:microsoft.com/office/officeart/2009/3/layout/HorizontalOrganizationChart"/>
    <dgm:cxn modelId="{C50BF3BB-2D9C-479A-9AFB-A91741BEFEAE}" type="presOf" srcId="{83BC2DBC-18BB-4BAE-B6B6-779E1CE416D9}" destId="{17B6D4DA-6A29-48F1-AAFF-C7E3267EAAF7}" srcOrd="1" destOrd="0" presId="urn:microsoft.com/office/officeart/2009/3/layout/HorizontalOrganizationChart"/>
    <dgm:cxn modelId="{9C770328-518F-4149-9870-09AF19C71BA8}" type="presOf" srcId="{C5F867E9-5C3F-411F-8071-68C812B6AAFB}" destId="{1094D5E8-BC18-4C4E-985B-11B0974299EC}" srcOrd="1" destOrd="0" presId="urn:microsoft.com/office/officeart/2009/3/layout/HorizontalOrganizationChart"/>
    <dgm:cxn modelId="{88BAB563-490A-454F-8BB0-B85891BECF19}" type="presOf" srcId="{D6549F47-F52E-4DD3-B3AA-40F24D009CD7}" destId="{7A1A4CC0-D891-4A75-913C-47672E30C286}" srcOrd="0" destOrd="0" presId="urn:microsoft.com/office/officeart/2009/3/layout/HorizontalOrganizationChart"/>
    <dgm:cxn modelId="{E0964F28-D4BC-4AA3-97A6-2295B1B090C2}" type="presOf" srcId="{009ACAD4-3E8C-4633-ADC7-F80164CF6E3E}" destId="{8D87B8CC-6FB6-4D4F-8AFE-6B3D767C9906}" srcOrd="1" destOrd="0" presId="urn:microsoft.com/office/officeart/2009/3/layout/HorizontalOrganizationChart"/>
    <dgm:cxn modelId="{8F27378A-62AD-40F4-AE6B-13FF646D4F1B}" type="presOf" srcId="{6395A4C0-73F6-4BD7-BE4E-BEC4D091933B}" destId="{5C71EA66-D47B-4263-8A24-67B6A9469AD0}" srcOrd="1" destOrd="0" presId="urn:microsoft.com/office/officeart/2009/3/layout/HorizontalOrganizationChart"/>
    <dgm:cxn modelId="{8F0CD1F1-12F6-45F3-909C-29E39F4F36F7}" srcId="{5BA8DE2F-CA14-4E78-87F3-8134FECC1EE0}" destId="{17DDFE76-41A7-4C8E-8E24-0D6B61340BD8}" srcOrd="1" destOrd="0" parTransId="{B04E65F3-7A9B-4334-89CB-37E98FBD5A18}" sibTransId="{B177B386-A7C9-4F10-8FCD-50EF7C8DC96A}"/>
    <dgm:cxn modelId="{AC3EE8AB-9812-4102-8E04-3DE64C27261F}" srcId="{2E6DD2CE-71B0-4EA4-8373-C35856B16037}" destId="{009ACAD4-3E8C-4633-ADC7-F80164CF6E3E}" srcOrd="0" destOrd="0" parTransId="{C9D61F94-6FD7-4D8E-A03E-553BDE6BC6F8}" sibTransId="{F12084B3-BC6F-49D2-963B-7DBFCCECF7C7}"/>
    <dgm:cxn modelId="{B9F3E857-DA6A-4173-93C9-2D037A38D6F8}" srcId="{D6549F47-F52E-4DD3-B3AA-40F24D009CD7}" destId="{728040D3-7650-45AC-A465-AE859B70146A}" srcOrd="0" destOrd="0" parTransId="{1541A355-BA43-43C7-A336-109C4630F331}" sibTransId="{C2E36606-06EE-4429-A17C-96AA56C755BF}"/>
    <dgm:cxn modelId="{14321011-BC66-4D36-8E62-DF6FA9E90E07}" srcId="{E371DBA1-78A9-4900-A129-01C533D69376}" destId="{D6549F47-F52E-4DD3-B3AA-40F24D009CD7}" srcOrd="1" destOrd="0" parTransId="{22EB8E6E-7882-483B-80D7-B5F25179440B}" sibTransId="{C10748F5-B86A-4C01-9FDA-4BF7997B4B68}"/>
    <dgm:cxn modelId="{413C0929-B5FD-4DC8-85ED-0B855B95B0B9}" type="presOf" srcId="{BB51AE51-0B81-49FA-99DF-5EB7AE57A44C}" destId="{31455B73-3540-4A97-9584-D0B09FEBE639}" srcOrd="0" destOrd="0" presId="urn:microsoft.com/office/officeart/2009/3/layout/HorizontalOrganizationChart"/>
    <dgm:cxn modelId="{D65A823A-738F-4C99-B012-7429DA8679AE}" type="presOf" srcId="{D6549F47-F52E-4DD3-B3AA-40F24D009CD7}" destId="{1747E60C-1B20-43F9-A6D0-D40B90B56621}" srcOrd="1" destOrd="0" presId="urn:microsoft.com/office/officeart/2009/3/layout/HorizontalOrganizationChart"/>
    <dgm:cxn modelId="{95F25682-6AD8-46BA-9190-41C2C6B91054}" type="presOf" srcId="{F219E8B5-7A07-4622-AE27-8F968AAA0C77}" destId="{BB4D5D14-AE18-4D61-B416-318DE5F698BD}" srcOrd="1" destOrd="0" presId="urn:microsoft.com/office/officeart/2009/3/layout/HorizontalOrganizationChart"/>
    <dgm:cxn modelId="{19A0CE39-A94D-48FF-A168-16AF2DE9051D}" type="presOf" srcId="{E371DBA1-78A9-4900-A129-01C533D69376}" destId="{60B3D2BB-41E8-407B-895D-1FCEAD3D386C}" srcOrd="1" destOrd="0" presId="urn:microsoft.com/office/officeart/2009/3/layout/HorizontalOrganizationChart"/>
    <dgm:cxn modelId="{EA7A6FE2-6852-4942-840A-463A54307BF5}" type="presOf" srcId="{79E36643-E7CD-48FD-90D6-21995F878AC2}" destId="{17FFDD04-BCE3-4BBC-82CE-176D0ADB683C}" srcOrd="0" destOrd="0" presId="urn:microsoft.com/office/officeart/2009/3/layout/HorizontalOrganizationChart"/>
    <dgm:cxn modelId="{F35FC47B-636F-48D2-A8B7-749EEB6D2FAE}" srcId="{E371DBA1-78A9-4900-A129-01C533D69376}" destId="{7612B619-7F28-41AE-81C8-066EC3FB74F2}" srcOrd="2" destOrd="0" parTransId="{5B1949C8-48FE-470E-92FF-BD1A32EAF495}" sibTransId="{CE83E5E7-A350-44A3-9610-CA4D75D897FB}"/>
    <dgm:cxn modelId="{91801D8D-4715-464F-8348-69E4F0A4485E}" srcId="{F219E8B5-7A07-4622-AE27-8F968AAA0C77}" destId="{C5F867E9-5C3F-411F-8071-68C812B6AAFB}" srcOrd="2" destOrd="0" parTransId="{A5932029-CD08-4267-91C0-888B181AB3F3}" sibTransId="{9E668819-7881-4454-8B02-9478D22B9F7D}"/>
    <dgm:cxn modelId="{3460B6FF-36F0-490F-A473-0DE9C1D7E40B}" type="presOf" srcId="{4D220276-0B2F-4D89-994F-39911467B070}" destId="{6551F951-A117-4B4D-A0A3-EA96FE6F0532}" srcOrd="0" destOrd="0" presId="urn:microsoft.com/office/officeart/2009/3/layout/HorizontalOrganizationChart"/>
    <dgm:cxn modelId="{331A344C-5766-4FFE-8F11-0E8DA4AAAD7A}" srcId="{6395A4C0-73F6-4BD7-BE4E-BEC4D091933B}" destId="{E371DBA1-78A9-4900-A129-01C533D69376}" srcOrd="2" destOrd="0" parTransId="{823A898F-5D72-40D2-9E8E-F70551CEEB79}" sibTransId="{81728633-1C45-4B79-9A31-1B879FC45674}"/>
    <dgm:cxn modelId="{507B9EBC-59C9-4EF6-88CE-4402A401FB03}" type="presOf" srcId="{82CCDF0A-6C58-455D-930A-E8A08D8D63CA}" destId="{9BE5CC48-57E2-424C-96DE-9BB33CE43D31}" srcOrd="1" destOrd="0" presId="urn:microsoft.com/office/officeart/2009/3/layout/HorizontalOrganizationChart"/>
    <dgm:cxn modelId="{256110A3-E3C7-46E7-86A9-6CFFEAAAB81D}" type="presOf" srcId="{2E6DD2CE-71B0-4EA4-8373-C35856B16037}" destId="{852C6526-3D5B-41D2-828D-FDB96F96988A}" srcOrd="0" destOrd="0" presId="urn:microsoft.com/office/officeart/2009/3/layout/HorizontalOrganizationChart"/>
    <dgm:cxn modelId="{DB5F262C-0402-463E-A364-9F67E7FC6388}" type="presOf" srcId="{22EB8E6E-7882-483B-80D7-B5F25179440B}" destId="{A80CC737-8D1D-49DC-9C2E-A594E2C84D6F}" srcOrd="0" destOrd="0" presId="urn:microsoft.com/office/officeart/2009/3/layout/HorizontalOrganizationChart"/>
    <dgm:cxn modelId="{832A3E84-2FFC-478C-AD35-9F4BF62823FE}" type="presOf" srcId="{6395A4C0-73F6-4BD7-BE4E-BEC4D091933B}" destId="{3B461DA5-C5AD-473B-BE1D-C48025597C37}" srcOrd="0" destOrd="0" presId="urn:microsoft.com/office/officeart/2009/3/layout/HorizontalOrganizationChart"/>
    <dgm:cxn modelId="{FCBA6477-208E-4AA2-A340-B323EEFBF724}" type="presOf" srcId="{375BF7BE-4EC7-41BD-A219-9FB6DF66934B}" destId="{A3F9DB18-561C-423F-AF18-135360FCB6EA}" srcOrd="1" destOrd="0" presId="urn:microsoft.com/office/officeart/2009/3/layout/HorizontalOrganizationChart"/>
    <dgm:cxn modelId="{5C5BDC2E-F0B2-4FD9-8761-D41146C0861E}" type="presOf" srcId="{009ACAD4-3E8C-4633-ADC7-F80164CF6E3E}" destId="{EADBCB62-4551-4C42-ACB7-E7553E65E062}" srcOrd="0" destOrd="0" presId="urn:microsoft.com/office/officeart/2009/3/layout/HorizontalOrganizationChart"/>
    <dgm:cxn modelId="{1CCCAEA0-C4FB-4EB0-B53E-5EFA91581255}" type="presOf" srcId="{F0CAC1BB-0020-4F04-9468-0172C8D4CCEE}" destId="{163F2139-3F9A-4893-AD17-CCC71DEB58FD}" srcOrd="0" destOrd="0" presId="urn:microsoft.com/office/officeart/2009/3/layout/HorizontalOrganizationChart"/>
    <dgm:cxn modelId="{3FB8A482-53D8-4450-B0C3-7D7BF4FF3FEC}" type="presOf" srcId="{823A898F-5D72-40D2-9E8E-F70551CEEB79}" destId="{AE1CD310-189A-49FC-B440-1B7E546B1A06}" srcOrd="0" destOrd="0" presId="urn:microsoft.com/office/officeart/2009/3/layout/HorizontalOrganizationChart"/>
    <dgm:cxn modelId="{544D1776-26E6-4B97-8639-6FC4DC49BA3D}" srcId="{F219E8B5-7A07-4622-AE27-8F968AAA0C77}" destId="{375BF7BE-4EC7-41BD-A219-9FB6DF66934B}" srcOrd="0" destOrd="0" parTransId="{EAF842B2-BB13-4BF1-8FD1-D4BCC235B554}" sibTransId="{F7B2962E-B159-410B-AE1E-ED2128CAD340}"/>
    <dgm:cxn modelId="{81AD4492-68C0-4494-B6F0-ED0968A9C65C}" type="presOf" srcId="{7A8D7A96-6F45-4DA1-94ED-3EC2A3E63AA1}" destId="{B435E1F6-4D4F-4A2B-8D18-6EC8DB20DF8A}" srcOrd="0" destOrd="0" presId="urn:microsoft.com/office/officeart/2009/3/layout/HorizontalOrganizationChart"/>
    <dgm:cxn modelId="{C33E4FAE-BA4F-4C74-AAED-61FB09ECB5E4}" type="presOf" srcId="{F219E8B5-7A07-4622-AE27-8F968AAA0C77}" destId="{72A5B004-01B7-4359-95DF-2708594135FA}" srcOrd="0" destOrd="0" presId="urn:microsoft.com/office/officeart/2009/3/layout/HorizontalOrganizationChart"/>
    <dgm:cxn modelId="{F86372AE-7033-44FC-B6B1-3BFB93928C6B}" type="presOf" srcId="{E371DBA1-78A9-4900-A129-01C533D69376}" destId="{FC268FD7-C258-4A5E-A27B-C74F9C2BC392}" srcOrd="0" destOrd="0" presId="urn:microsoft.com/office/officeart/2009/3/layout/HorizontalOrganizationChart"/>
    <dgm:cxn modelId="{0756570D-9E94-4EFD-8967-498D378C5C2F}" type="presOf" srcId="{437FC6C7-C1C9-49FA-83B4-11DCA8D07C44}" destId="{962405D3-91DD-4F3E-A8A3-F68A16512255}" srcOrd="0" destOrd="0" presId="urn:microsoft.com/office/officeart/2009/3/layout/HorizontalOrganizationChart"/>
    <dgm:cxn modelId="{446445F8-594D-40F0-AB13-5961929FE1E6}" type="presOf" srcId="{83BC2DBC-18BB-4BAE-B6B6-779E1CE416D9}" destId="{5B41AF7F-2DF2-412A-8445-471C8B7FBDD8}" srcOrd="0" destOrd="0" presId="urn:microsoft.com/office/officeart/2009/3/layout/HorizontalOrganizationChart"/>
    <dgm:cxn modelId="{8A1843A2-BC43-4C78-9050-3242848256CC}" type="presOf" srcId="{17DDFE76-41A7-4C8E-8E24-0D6B61340BD8}" destId="{77F0ED51-EF2A-46B0-859F-555BFC08B133}" srcOrd="1" destOrd="0" presId="urn:microsoft.com/office/officeart/2009/3/layout/HorizontalOrganizationChart"/>
    <dgm:cxn modelId="{47593CEF-3AA8-4523-B74D-395ED1D32ADE}" type="presOf" srcId="{B04E65F3-7A9B-4334-89CB-37E98FBD5A18}" destId="{3FC7E726-82BF-4881-9227-66BDB3A2921E}" srcOrd="0" destOrd="0" presId="urn:microsoft.com/office/officeart/2009/3/layout/HorizontalOrganizationChart"/>
    <dgm:cxn modelId="{EC9DCE88-7E07-430C-9066-4F4BCCD8507D}" type="presOf" srcId="{A5932029-CD08-4267-91C0-888B181AB3F3}" destId="{DA6D34A3-36F1-4BC3-A001-719A398D4DDC}" srcOrd="0" destOrd="0" presId="urn:microsoft.com/office/officeart/2009/3/layout/HorizontalOrganizationChart"/>
    <dgm:cxn modelId="{48F2F0A0-DAF9-4788-8873-3317C29FE019}" type="presOf" srcId="{7612B619-7F28-41AE-81C8-066EC3FB74F2}" destId="{57255B46-D69C-4005-9661-19F5EEEF803D}" srcOrd="1" destOrd="0" presId="urn:microsoft.com/office/officeart/2009/3/layout/HorizontalOrganizationChart"/>
    <dgm:cxn modelId="{B8866EF5-7D70-43E2-87F1-4E880D73B20F}" type="presOf" srcId="{4C739DD5-9BFF-49E6-8480-7199485E6BF2}" destId="{5237113F-ABE8-46FF-B641-00EB121972DB}" srcOrd="0" destOrd="0" presId="urn:microsoft.com/office/officeart/2009/3/layout/HorizontalOrganizationChart"/>
    <dgm:cxn modelId="{4A12345D-FC42-45F2-BE58-3F93635E1B41}" srcId="{6395A4C0-73F6-4BD7-BE4E-BEC4D091933B}" destId="{5BA8DE2F-CA14-4E78-87F3-8134FECC1EE0}" srcOrd="1" destOrd="0" parTransId="{F0CAC1BB-0020-4F04-9468-0172C8D4CCEE}" sibTransId="{28E3E585-21BC-469F-8B26-28DF7CE6D0B2}"/>
    <dgm:cxn modelId="{357E9F4C-1184-4496-9EDF-840191495695}" type="presOf" srcId="{BFD8DD7A-1100-4BD0-88BC-D18056C08C2D}" destId="{B4D94EB8-74E5-4471-A39F-E8FEC4B5CE7D}"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4B145761-981C-41FB-9213-A08BCED72379}" srcId="{5BA8DE2F-CA14-4E78-87F3-8134FECC1EE0}" destId="{224A1F2D-D24A-4C7A-B5B5-17C974A514BE}" srcOrd="3" destOrd="0" parTransId="{B4EF3A48-4E83-47B2-B572-71A6011BA5BB}" sibTransId="{AB9FB6CD-81AF-40C5-8395-4D939B59EF0C}"/>
    <dgm:cxn modelId="{8D33ADEC-562E-424D-B6BF-8ED1DB99AD85}" type="presOf" srcId="{C9D61F94-6FD7-4D8E-A03E-553BDE6BC6F8}" destId="{0925997F-F4B0-4B79-8456-406ADD875A3E}" srcOrd="0" destOrd="0" presId="urn:microsoft.com/office/officeart/2009/3/layout/HorizontalOrganizationChart"/>
    <dgm:cxn modelId="{D4AA1F43-0D92-438E-9DA0-7A542AECF6AB}" srcId="{2E6DD2CE-71B0-4EA4-8373-C35856B16037}" destId="{83BC2DBC-18BB-4BAE-B6B6-779E1CE416D9}" srcOrd="2" destOrd="0" parTransId="{8D479EEF-9A8E-4CC6-862E-C8F839327C02}" sibTransId="{C0E4BA34-93AE-4181-9486-480A0AF51B72}"/>
    <dgm:cxn modelId="{D75DAD8C-D11F-44BB-8CCC-EE437B6C8A8D}" type="presOf" srcId="{C7088BFF-D75B-4544-921E-55535B415707}" destId="{383B3176-E01B-4DEE-AF6D-598431992B82}" srcOrd="0" destOrd="0" presId="urn:microsoft.com/office/officeart/2009/3/layout/HorizontalOrganizationChart"/>
    <dgm:cxn modelId="{725040BA-A92B-4A9C-BEF0-8884F5ABF344}" type="presOf" srcId="{EAF842B2-BB13-4BF1-8FD1-D4BCC235B554}" destId="{CB948E28-28E7-4294-BB7B-87C5D8621CCC}" srcOrd="0" destOrd="0" presId="urn:microsoft.com/office/officeart/2009/3/layout/HorizontalOrganizationChart"/>
    <dgm:cxn modelId="{625AA682-E802-4FDF-B660-5753EF71D06D}" srcId="{2E6DD2CE-71B0-4EA4-8373-C35856B16037}" destId="{82CCDF0A-6C58-455D-930A-E8A08D8D63CA}" srcOrd="1" destOrd="0" parTransId="{437FC6C7-C1C9-49FA-83B4-11DCA8D07C44}" sibTransId="{C22858A0-8F0E-438C-8F23-EC815EF43890}"/>
    <dgm:cxn modelId="{07FBADA7-A317-4155-8CAC-1B4FF9294A65}" type="presOf" srcId="{B4EF3A48-4E83-47B2-B572-71A6011BA5BB}" destId="{C78F8E87-04BA-4996-A00F-6275E3B3B8F3}" srcOrd="0" destOrd="0" presId="urn:microsoft.com/office/officeart/2009/3/layout/HorizontalOrganizationChart"/>
    <dgm:cxn modelId="{6B12DC3E-1831-4566-AE44-DEEAD0975213}" type="presOf" srcId="{82CCDF0A-6C58-455D-930A-E8A08D8D63CA}" destId="{CA5CC0E7-9CC1-44DA-BE0A-F74F96CE0F73}" srcOrd="0" destOrd="0" presId="urn:microsoft.com/office/officeart/2009/3/layout/HorizontalOrganizationChart"/>
    <dgm:cxn modelId="{BC0F3766-3A68-4596-AB01-A637A812A73C}" srcId="{F219E8B5-7A07-4622-AE27-8F968AAA0C77}" destId="{BFD8DD7A-1100-4BD0-88BC-D18056C08C2D}" srcOrd="1" destOrd="0" parTransId="{8B00B5CA-762D-4BC2-92F9-60E84D7DA54F}" sibTransId="{4F6AF88F-31C4-410B-BC13-461FEFD15A56}"/>
    <dgm:cxn modelId="{5C2AB9E3-8585-40CF-9681-6106E7438F8F}" type="presOf" srcId="{7612B619-7F28-41AE-81C8-066EC3FB74F2}" destId="{5D0FD645-06E5-465E-BC84-1DFBCB5B19AB}" srcOrd="0" destOrd="0" presId="urn:microsoft.com/office/officeart/2009/3/layout/HorizontalOrganizationChart"/>
    <dgm:cxn modelId="{9CA60015-3DDE-4434-A9CC-675D42D57C7B}" type="presOf" srcId="{2E6DD2CE-71B0-4EA4-8373-C35856B16037}" destId="{18F022E8-9E6C-4F86-AE86-5A9484E40EE3}" srcOrd="1" destOrd="0" presId="urn:microsoft.com/office/officeart/2009/3/layout/HorizontalOrganizationChart"/>
    <dgm:cxn modelId="{F9D78411-AFAF-4103-8BDC-3830AE66EE93}" type="presOf" srcId="{C5F867E9-5C3F-411F-8071-68C812B6AAFB}" destId="{DC56B72B-4B1F-45CF-8339-D3F8B8A58A68}" srcOrd="0" destOrd="0" presId="urn:microsoft.com/office/officeart/2009/3/layout/HorizontalOrganizationChart"/>
    <dgm:cxn modelId="{A37D82CE-608A-4D07-9158-D59418EA7EC3}" type="presOf" srcId="{224A1F2D-D24A-4C7A-B5B5-17C974A514BE}" destId="{0FC668F2-89F8-4A62-AA1B-7CF6AFBC89D7}" srcOrd="0" destOrd="0" presId="urn:microsoft.com/office/officeart/2009/3/layout/HorizontalOrganizationChart"/>
    <dgm:cxn modelId="{E6C0C775-2505-4DC3-8C75-B44E116B2D7B}" type="presOf" srcId="{728040D3-7650-45AC-A465-AE859B70146A}" destId="{580BC94A-CD42-4F77-B163-B76C2413F352}" srcOrd="1" destOrd="0" presId="urn:microsoft.com/office/officeart/2009/3/layout/HorizontalOrganizationChart"/>
    <dgm:cxn modelId="{38A25693-E3F9-476A-8C86-45F941381366}" type="presOf" srcId="{BFD8DD7A-1100-4BD0-88BC-D18056C08C2D}" destId="{600A0046-0749-4A7E-8CF7-124312AA1B3B}" srcOrd="1" destOrd="0" presId="urn:microsoft.com/office/officeart/2009/3/layout/HorizontalOrganizationChart"/>
    <dgm:cxn modelId="{D085B1CD-6834-47F5-A256-F343EF160D30}" type="presOf" srcId="{224A1F2D-D24A-4C7A-B5B5-17C974A514BE}" destId="{5B56C502-5D83-4FE4-B208-F9B08B4C19C2}" srcOrd="1" destOrd="0" presId="urn:microsoft.com/office/officeart/2009/3/layout/HorizontalOrganizationChart"/>
    <dgm:cxn modelId="{3C0AE911-8B69-4A71-B72E-7781F3889155}" type="presOf" srcId="{375BF7BE-4EC7-41BD-A219-9FB6DF66934B}" destId="{67C17675-5D7C-4C55-A6CD-9977E344064E}" srcOrd="0" destOrd="0" presId="urn:microsoft.com/office/officeart/2009/3/layout/HorizontalOrganizationChart"/>
    <dgm:cxn modelId="{3FB31C8A-DB26-4D0A-817F-842243BCD6A4}" type="presOf" srcId="{79E36643-E7CD-48FD-90D6-21995F878AC2}" destId="{B4B12EE4-2CB4-4A34-AE64-36C32022DFA9}" srcOrd="1" destOrd="0" presId="urn:microsoft.com/office/officeart/2009/3/layout/HorizontalOrganizationChart"/>
    <dgm:cxn modelId="{48B046C7-373E-4871-86BD-2CEC9AE59910}" type="presOf" srcId="{9E74E951-76CE-4197-8F1C-01067F152A5E}" destId="{436F0ADB-6206-407E-818D-74849B52BE6F}" srcOrd="0" destOrd="0" presId="urn:microsoft.com/office/officeart/2009/3/layout/HorizontalOrganizationChart"/>
    <dgm:cxn modelId="{D920C5A5-4A25-4540-ACB7-2D6C4EA77213}" srcId="{6395A4C0-73F6-4BD7-BE4E-BEC4D091933B}" destId="{2E6DD2CE-71B0-4EA4-8373-C35856B16037}" srcOrd="0" destOrd="0" parTransId="{4D220276-0B2F-4D89-994F-39911467B070}" sibTransId="{D80EE1AC-BABA-4C55-AED3-C2D4BF32DA11}"/>
    <dgm:cxn modelId="{BCEB234A-30FF-47FD-8FF7-FA20712F5BC0}" type="presOf" srcId="{5B1949C8-48FE-470E-92FF-BD1A32EAF495}" destId="{4FB47987-68B2-4FB3-BBE0-157D7ADA604D}" srcOrd="0" destOrd="0" presId="urn:microsoft.com/office/officeart/2009/3/layout/HorizontalOrganizationChart"/>
    <dgm:cxn modelId="{E6D7D026-4D2F-45E4-9A63-A8FBBCCC71E0}" srcId="{5BA8DE2F-CA14-4E78-87F3-8134FECC1EE0}" destId="{9E74E951-76CE-4197-8F1C-01067F152A5E}" srcOrd="0" destOrd="0" parTransId="{4C739DD5-9BFF-49E6-8480-7199485E6BF2}" sibTransId="{0D2733AC-FCFE-443F-8E60-005A8599BED3}"/>
    <dgm:cxn modelId="{688BF786-828F-49FA-BD47-EDC6ED2F54F6}" srcId="{5BA8DE2F-CA14-4E78-87F3-8134FECC1EE0}" destId="{7A8D7A96-6F45-4DA1-94ED-3EC2A3E63AA1}" srcOrd="2" destOrd="0" parTransId="{C7088BFF-D75B-4544-921E-55535B415707}" sibTransId="{75FCEAEB-8E4A-4319-A5CB-6275E432BD70}"/>
    <dgm:cxn modelId="{22C9D7DA-D92C-488C-89B0-76B3B99866D7}" type="presOf" srcId="{1CB4F09D-8A21-438E-B4B2-9A5D421942EA}" destId="{1D37E099-56AC-41CB-914A-B7F6C96230A8}" srcOrd="0" destOrd="0" presId="urn:microsoft.com/office/officeart/2009/3/layout/HorizontalOrganizationChart"/>
    <dgm:cxn modelId="{A57A1C93-F62A-49CC-B0EB-129E1516607C}" type="presOf" srcId="{E96187B1-D08B-400C-BC25-1C6F2A935CEA}" destId="{47A9166C-E32B-4023-A7FE-B2374A49B4D3}" srcOrd="0" destOrd="0" presId="urn:microsoft.com/office/officeart/2009/3/layout/HorizontalOrganizationChart"/>
    <dgm:cxn modelId="{3AD4D7C1-15BB-4798-8631-33DF664E139B}" type="presOf" srcId="{7A8D7A96-6F45-4DA1-94ED-3EC2A3E63AA1}" destId="{0C67F517-06EA-4DAC-8D04-934FBD7385F0}" srcOrd="1" destOrd="0" presId="urn:microsoft.com/office/officeart/2009/3/layout/HorizontalOrganizationChart"/>
    <dgm:cxn modelId="{F1632BA5-EB92-43E3-8E18-99B16778D73F}" srcId="{7612B619-7F28-41AE-81C8-066EC3FB74F2}" destId="{79E36643-E7CD-48FD-90D6-21995F878AC2}" srcOrd="0" destOrd="0" parTransId="{1CB4F09D-8A21-438E-B4B2-9A5D421942EA}" sibTransId="{56313C7F-90B7-4BC9-9F82-B74168C42ADF}"/>
    <dgm:cxn modelId="{B1A978CE-556E-48E7-9A3A-9F8AE0F283F4}" type="presOf" srcId="{8B00B5CA-762D-4BC2-92F9-60E84D7DA54F}" destId="{69DC05CD-2E3D-402C-97A9-49844829E022}" srcOrd="0" destOrd="0" presId="urn:microsoft.com/office/officeart/2009/3/layout/HorizontalOrganizationChart"/>
    <dgm:cxn modelId="{05650AE9-E25F-4754-994E-D1E5A5848748}" type="presParOf" srcId="{31455B73-3540-4A97-9584-D0B09FEBE639}" destId="{BE663EC5-2C97-45AA-BF46-A0CDF896F71B}" srcOrd="0" destOrd="0" presId="urn:microsoft.com/office/officeart/2009/3/layout/HorizontalOrganizationChart"/>
    <dgm:cxn modelId="{58EC3D28-466C-4CFF-9F22-5DAB13AA2F71}" type="presParOf" srcId="{BE663EC5-2C97-45AA-BF46-A0CDF896F71B}" destId="{24CEC310-154B-4E75-AA3D-3E5D6E5A3348}" srcOrd="0" destOrd="0" presId="urn:microsoft.com/office/officeart/2009/3/layout/HorizontalOrganizationChart"/>
    <dgm:cxn modelId="{50C1AC25-E665-4ADE-80A8-6AA5206B8E48}" type="presParOf" srcId="{24CEC310-154B-4E75-AA3D-3E5D6E5A3348}" destId="{3B461DA5-C5AD-473B-BE1D-C48025597C37}" srcOrd="0" destOrd="0" presId="urn:microsoft.com/office/officeart/2009/3/layout/HorizontalOrganizationChart"/>
    <dgm:cxn modelId="{B87669BF-276F-4ADC-84A3-2F2669D4F501}" type="presParOf" srcId="{24CEC310-154B-4E75-AA3D-3E5D6E5A3348}" destId="{5C71EA66-D47B-4263-8A24-67B6A9469AD0}" srcOrd="1" destOrd="0" presId="urn:microsoft.com/office/officeart/2009/3/layout/HorizontalOrganizationChart"/>
    <dgm:cxn modelId="{74A39286-5156-4FDF-A4F7-538F1B1BC2EF}" type="presParOf" srcId="{BE663EC5-2C97-45AA-BF46-A0CDF896F71B}" destId="{AD79B44E-D904-4A9E-975E-EAB9D5AB9795}" srcOrd="1" destOrd="0" presId="urn:microsoft.com/office/officeart/2009/3/layout/HorizontalOrganizationChart"/>
    <dgm:cxn modelId="{F5B4CE03-9C3F-43BA-B773-22E3F153EAC8}" type="presParOf" srcId="{AD79B44E-D904-4A9E-975E-EAB9D5AB9795}" destId="{6551F951-A117-4B4D-A0A3-EA96FE6F0532}" srcOrd="0" destOrd="0" presId="urn:microsoft.com/office/officeart/2009/3/layout/HorizontalOrganizationChart"/>
    <dgm:cxn modelId="{76B0AFCF-B9A2-481A-91B2-B4E59631505B}" type="presParOf" srcId="{AD79B44E-D904-4A9E-975E-EAB9D5AB9795}" destId="{AE45D059-F894-4550-8BAB-6B0E25A80AE7}" srcOrd="1" destOrd="0" presId="urn:microsoft.com/office/officeart/2009/3/layout/HorizontalOrganizationChart"/>
    <dgm:cxn modelId="{D3629E0D-9B93-447C-8957-39A49512CE9D}" type="presParOf" srcId="{AE45D059-F894-4550-8BAB-6B0E25A80AE7}" destId="{261384FC-2C3C-4696-BEEC-C983B4669977}" srcOrd="0" destOrd="0" presId="urn:microsoft.com/office/officeart/2009/3/layout/HorizontalOrganizationChart"/>
    <dgm:cxn modelId="{15E32D5B-1EC4-43BD-97D2-8A307D12490C}" type="presParOf" srcId="{261384FC-2C3C-4696-BEEC-C983B4669977}" destId="{852C6526-3D5B-41D2-828D-FDB96F96988A}" srcOrd="0" destOrd="0" presId="urn:microsoft.com/office/officeart/2009/3/layout/HorizontalOrganizationChart"/>
    <dgm:cxn modelId="{A5DCDE45-D141-4B80-8630-74CA196EDE87}" type="presParOf" srcId="{261384FC-2C3C-4696-BEEC-C983B4669977}" destId="{18F022E8-9E6C-4F86-AE86-5A9484E40EE3}" srcOrd="1" destOrd="0" presId="urn:microsoft.com/office/officeart/2009/3/layout/HorizontalOrganizationChart"/>
    <dgm:cxn modelId="{4895BB3E-2F4E-41AD-A05D-374882BDF6CA}" type="presParOf" srcId="{AE45D059-F894-4550-8BAB-6B0E25A80AE7}" destId="{4BD47411-059F-4819-9D66-30C6B62708BA}" srcOrd="1" destOrd="0" presId="urn:microsoft.com/office/officeart/2009/3/layout/HorizontalOrganizationChart"/>
    <dgm:cxn modelId="{F3AA4370-D878-41FF-8468-1F0973D0200F}" type="presParOf" srcId="{4BD47411-059F-4819-9D66-30C6B62708BA}" destId="{0925997F-F4B0-4B79-8456-406ADD875A3E}" srcOrd="0" destOrd="0" presId="urn:microsoft.com/office/officeart/2009/3/layout/HorizontalOrganizationChart"/>
    <dgm:cxn modelId="{ED37DB6F-ECCE-43A4-8FB5-66AD53BA39A2}" type="presParOf" srcId="{4BD47411-059F-4819-9D66-30C6B62708BA}" destId="{39736E98-DBCE-4CA7-94BF-9E93A4CA466C}" srcOrd="1" destOrd="0" presId="urn:microsoft.com/office/officeart/2009/3/layout/HorizontalOrganizationChart"/>
    <dgm:cxn modelId="{BBD7774B-C1A4-489D-A48C-6F56281E73F0}" type="presParOf" srcId="{39736E98-DBCE-4CA7-94BF-9E93A4CA466C}" destId="{BDB715E5-6958-485E-81AC-990C79C6E6BE}" srcOrd="0" destOrd="0" presId="urn:microsoft.com/office/officeart/2009/3/layout/HorizontalOrganizationChart"/>
    <dgm:cxn modelId="{55DE6E31-E1B3-43A5-872F-A1A2F0B810B3}" type="presParOf" srcId="{BDB715E5-6958-485E-81AC-990C79C6E6BE}" destId="{EADBCB62-4551-4C42-ACB7-E7553E65E062}" srcOrd="0" destOrd="0" presId="urn:microsoft.com/office/officeart/2009/3/layout/HorizontalOrganizationChart"/>
    <dgm:cxn modelId="{C076B663-F3E1-4687-A701-9C806F81086D}" type="presParOf" srcId="{BDB715E5-6958-485E-81AC-990C79C6E6BE}" destId="{8D87B8CC-6FB6-4D4F-8AFE-6B3D767C9906}" srcOrd="1" destOrd="0" presId="urn:microsoft.com/office/officeart/2009/3/layout/HorizontalOrganizationChart"/>
    <dgm:cxn modelId="{33587486-F464-427E-857A-22C092B2B129}" type="presParOf" srcId="{39736E98-DBCE-4CA7-94BF-9E93A4CA466C}" destId="{35FC98A0-A889-434A-BD87-4DBC73A46901}" srcOrd="1" destOrd="0" presId="urn:microsoft.com/office/officeart/2009/3/layout/HorizontalOrganizationChart"/>
    <dgm:cxn modelId="{C432A379-1430-4C88-A611-EBD9E7D5AD52}" type="presParOf" srcId="{39736E98-DBCE-4CA7-94BF-9E93A4CA466C}" destId="{6536C6DF-1B89-4573-A540-19BE51BB4FCF}" srcOrd="2" destOrd="0" presId="urn:microsoft.com/office/officeart/2009/3/layout/HorizontalOrganizationChart"/>
    <dgm:cxn modelId="{DE7CDCD9-3F66-49E8-B3F5-139934CF70A6}" type="presParOf" srcId="{4BD47411-059F-4819-9D66-30C6B62708BA}" destId="{962405D3-91DD-4F3E-A8A3-F68A16512255}" srcOrd="2" destOrd="0" presId="urn:microsoft.com/office/officeart/2009/3/layout/HorizontalOrganizationChart"/>
    <dgm:cxn modelId="{532675DE-13C9-4151-B37C-07D67849FABC}" type="presParOf" srcId="{4BD47411-059F-4819-9D66-30C6B62708BA}" destId="{D13D967D-CBB6-4EB7-A7D1-D576C85E0860}" srcOrd="3" destOrd="0" presId="urn:microsoft.com/office/officeart/2009/3/layout/HorizontalOrganizationChart"/>
    <dgm:cxn modelId="{8C5476DA-A90D-4A7B-8428-D73795F1B151}" type="presParOf" srcId="{D13D967D-CBB6-4EB7-A7D1-D576C85E0860}" destId="{0929A769-991B-4B97-AB63-71DAE0171507}" srcOrd="0" destOrd="0" presId="urn:microsoft.com/office/officeart/2009/3/layout/HorizontalOrganizationChart"/>
    <dgm:cxn modelId="{4E81D5B7-27C8-4AF8-AD83-AB4AA81F1BBA}" type="presParOf" srcId="{0929A769-991B-4B97-AB63-71DAE0171507}" destId="{CA5CC0E7-9CC1-44DA-BE0A-F74F96CE0F73}" srcOrd="0" destOrd="0" presId="urn:microsoft.com/office/officeart/2009/3/layout/HorizontalOrganizationChart"/>
    <dgm:cxn modelId="{25586D21-B542-4F24-A121-352711B2FE13}" type="presParOf" srcId="{0929A769-991B-4B97-AB63-71DAE0171507}" destId="{9BE5CC48-57E2-424C-96DE-9BB33CE43D31}" srcOrd="1" destOrd="0" presId="urn:microsoft.com/office/officeart/2009/3/layout/HorizontalOrganizationChart"/>
    <dgm:cxn modelId="{07866E95-46E2-4D04-BD48-084566A0BF2E}" type="presParOf" srcId="{D13D967D-CBB6-4EB7-A7D1-D576C85E0860}" destId="{2C273F89-F66D-404E-A8F9-558A04FEFE29}" srcOrd="1" destOrd="0" presId="urn:microsoft.com/office/officeart/2009/3/layout/HorizontalOrganizationChart"/>
    <dgm:cxn modelId="{D8CFDD22-C386-417F-82CD-257B1DA59211}" type="presParOf" srcId="{D13D967D-CBB6-4EB7-A7D1-D576C85E0860}" destId="{2F120DA1-3A47-460E-AD32-8CAED2B24DC7}" srcOrd="2" destOrd="0" presId="urn:microsoft.com/office/officeart/2009/3/layout/HorizontalOrganizationChart"/>
    <dgm:cxn modelId="{CAC0DF7D-CFAF-442D-ADC9-BAFC152A608E}" type="presParOf" srcId="{4BD47411-059F-4819-9D66-30C6B62708BA}" destId="{ABE98A69-C1F0-4B22-9807-C2682980B95B}" srcOrd="4" destOrd="0" presId="urn:microsoft.com/office/officeart/2009/3/layout/HorizontalOrganizationChart"/>
    <dgm:cxn modelId="{5E3EBF71-6338-4AB7-A596-AC9BC1605999}" type="presParOf" srcId="{4BD47411-059F-4819-9D66-30C6B62708BA}" destId="{54513496-0CE6-4287-85C3-0F8BD2D34613}" srcOrd="5" destOrd="0" presId="urn:microsoft.com/office/officeart/2009/3/layout/HorizontalOrganizationChart"/>
    <dgm:cxn modelId="{1E6A96BD-2765-47D6-8EB3-F479B8876E7C}" type="presParOf" srcId="{54513496-0CE6-4287-85C3-0F8BD2D34613}" destId="{2F7F218F-58B3-465E-BA6E-9C60ED515197}" srcOrd="0" destOrd="0" presId="urn:microsoft.com/office/officeart/2009/3/layout/HorizontalOrganizationChart"/>
    <dgm:cxn modelId="{CD691AC5-F3BC-438A-891A-AB16DFDCDD9B}" type="presParOf" srcId="{2F7F218F-58B3-465E-BA6E-9C60ED515197}" destId="{5B41AF7F-2DF2-412A-8445-471C8B7FBDD8}" srcOrd="0" destOrd="0" presId="urn:microsoft.com/office/officeart/2009/3/layout/HorizontalOrganizationChart"/>
    <dgm:cxn modelId="{F3F5B3DD-5C36-47F7-805A-E93AE4249E71}" type="presParOf" srcId="{2F7F218F-58B3-465E-BA6E-9C60ED515197}" destId="{17B6D4DA-6A29-48F1-AAFF-C7E3267EAAF7}" srcOrd="1" destOrd="0" presId="urn:microsoft.com/office/officeart/2009/3/layout/HorizontalOrganizationChart"/>
    <dgm:cxn modelId="{32CF94D9-5DDD-4DAA-802D-B4636CB8C2EF}" type="presParOf" srcId="{54513496-0CE6-4287-85C3-0F8BD2D34613}" destId="{B545ACC9-4E0A-48F3-8B5B-36508CC8EADC}" srcOrd="1" destOrd="0" presId="urn:microsoft.com/office/officeart/2009/3/layout/HorizontalOrganizationChart"/>
    <dgm:cxn modelId="{A5F13478-692C-4147-972B-021426CCD7BC}" type="presParOf" srcId="{54513496-0CE6-4287-85C3-0F8BD2D34613}" destId="{E0AB36EF-DF24-4BC8-A081-9570D32AABC8}" srcOrd="2" destOrd="0" presId="urn:microsoft.com/office/officeart/2009/3/layout/HorizontalOrganizationChart"/>
    <dgm:cxn modelId="{469A0FA7-AA04-4CDF-ABD6-18DCAAFDC290}" type="presParOf" srcId="{AE45D059-F894-4550-8BAB-6B0E25A80AE7}" destId="{D13FE368-6043-4834-B8AB-2E6C36D8BB57}" srcOrd="2" destOrd="0" presId="urn:microsoft.com/office/officeart/2009/3/layout/HorizontalOrganizationChart"/>
    <dgm:cxn modelId="{FD513BD1-5115-4E1A-BB37-C396ADDF8D8D}" type="presParOf" srcId="{AD79B44E-D904-4A9E-975E-EAB9D5AB9795}" destId="{163F2139-3F9A-4893-AD17-CCC71DEB58FD}" srcOrd="2" destOrd="0" presId="urn:microsoft.com/office/officeart/2009/3/layout/HorizontalOrganizationChart"/>
    <dgm:cxn modelId="{0EB527AA-2680-4E75-AE7C-503B54C3F73F}" type="presParOf" srcId="{AD79B44E-D904-4A9E-975E-EAB9D5AB9795}" destId="{B01CF94F-C3A6-42B3-B3B6-B9FD2DC66CDC}" srcOrd="3" destOrd="0" presId="urn:microsoft.com/office/officeart/2009/3/layout/HorizontalOrganizationChart"/>
    <dgm:cxn modelId="{0E478483-6EDA-43CA-84A5-CEC9BCD1F102}" type="presParOf" srcId="{B01CF94F-C3A6-42B3-B3B6-B9FD2DC66CDC}" destId="{2CD05EEB-E72B-4995-9752-D080446C60F3}" srcOrd="0" destOrd="0" presId="urn:microsoft.com/office/officeart/2009/3/layout/HorizontalOrganizationChart"/>
    <dgm:cxn modelId="{28E16A9F-BD43-48D4-9F7A-071EE6616A2D}" type="presParOf" srcId="{2CD05EEB-E72B-4995-9752-D080446C60F3}" destId="{B862D02F-ABD4-43D8-B40D-88A1416B9065}" srcOrd="0" destOrd="0" presId="urn:microsoft.com/office/officeart/2009/3/layout/HorizontalOrganizationChart"/>
    <dgm:cxn modelId="{EE31A73C-166D-4BA7-9F25-4BFD791149F7}" type="presParOf" srcId="{2CD05EEB-E72B-4995-9752-D080446C60F3}" destId="{CF97C81F-6C36-4D5A-ACF5-88D461A7279F}" srcOrd="1" destOrd="0" presId="urn:microsoft.com/office/officeart/2009/3/layout/HorizontalOrganizationChart"/>
    <dgm:cxn modelId="{94B9ABAE-8EB5-494B-9251-A974D563E38A}" type="presParOf" srcId="{B01CF94F-C3A6-42B3-B3B6-B9FD2DC66CDC}" destId="{D0196C0E-A906-4B3F-B1BC-4B55732FFC9B}" srcOrd="1" destOrd="0" presId="urn:microsoft.com/office/officeart/2009/3/layout/HorizontalOrganizationChart"/>
    <dgm:cxn modelId="{3213A270-94AB-45CB-8CE9-81174F01E8D7}" type="presParOf" srcId="{D0196C0E-A906-4B3F-B1BC-4B55732FFC9B}" destId="{5237113F-ABE8-46FF-B641-00EB121972DB}" srcOrd="0" destOrd="0" presId="urn:microsoft.com/office/officeart/2009/3/layout/HorizontalOrganizationChart"/>
    <dgm:cxn modelId="{AFA18082-9F9F-42CA-B493-2749ABEC02FA}" type="presParOf" srcId="{D0196C0E-A906-4B3F-B1BC-4B55732FFC9B}" destId="{994B08E2-3C39-4302-86BD-68707446869F}" srcOrd="1" destOrd="0" presId="urn:microsoft.com/office/officeart/2009/3/layout/HorizontalOrganizationChart"/>
    <dgm:cxn modelId="{AA0C634F-C205-4E43-AB6A-CFFE3482FE84}" type="presParOf" srcId="{994B08E2-3C39-4302-86BD-68707446869F}" destId="{00916104-7976-48B6-AA60-C768A3F1B2BF}" srcOrd="0" destOrd="0" presId="urn:microsoft.com/office/officeart/2009/3/layout/HorizontalOrganizationChart"/>
    <dgm:cxn modelId="{D0C9F817-A044-4EA0-B908-2607E2C2D9CA}" type="presParOf" srcId="{00916104-7976-48B6-AA60-C768A3F1B2BF}" destId="{436F0ADB-6206-407E-818D-74849B52BE6F}" srcOrd="0" destOrd="0" presId="urn:microsoft.com/office/officeart/2009/3/layout/HorizontalOrganizationChart"/>
    <dgm:cxn modelId="{D016B9F8-52C5-474D-8349-E43BB7B03AD3}" type="presParOf" srcId="{00916104-7976-48B6-AA60-C768A3F1B2BF}" destId="{1FDF7944-4DD2-45A7-8FA9-C4220B8B9C07}" srcOrd="1" destOrd="0" presId="urn:microsoft.com/office/officeart/2009/3/layout/HorizontalOrganizationChart"/>
    <dgm:cxn modelId="{19358F19-FDE9-457D-B6EA-CF6B7A1D0608}" type="presParOf" srcId="{994B08E2-3C39-4302-86BD-68707446869F}" destId="{550A9A8D-0CDA-4532-A1A8-6F4463D1BF34}" srcOrd="1" destOrd="0" presId="urn:microsoft.com/office/officeart/2009/3/layout/HorizontalOrganizationChart"/>
    <dgm:cxn modelId="{D9F61080-217D-42D1-8B0F-038A7A289310}" type="presParOf" srcId="{994B08E2-3C39-4302-86BD-68707446869F}" destId="{EBD744FC-F129-4911-A25E-431C43CC3671}" srcOrd="2" destOrd="0" presId="urn:microsoft.com/office/officeart/2009/3/layout/HorizontalOrganizationChart"/>
    <dgm:cxn modelId="{A7DD2860-9107-48AF-80D5-9D4A297919C3}" type="presParOf" srcId="{D0196C0E-A906-4B3F-B1BC-4B55732FFC9B}" destId="{3FC7E726-82BF-4881-9227-66BDB3A2921E}" srcOrd="2" destOrd="0" presId="urn:microsoft.com/office/officeart/2009/3/layout/HorizontalOrganizationChart"/>
    <dgm:cxn modelId="{78DE0A6C-4B9E-4EC2-A865-01C61E7BA9BC}" type="presParOf" srcId="{D0196C0E-A906-4B3F-B1BC-4B55732FFC9B}" destId="{CF4C6BE4-06EC-4A06-94A3-82AF80CAF43F}" srcOrd="3" destOrd="0" presId="urn:microsoft.com/office/officeart/2009/3/layout/HorizontalOrganizationChart"/>
    <dgm:cxn modelId="{0477244D-8A03-41FA-898C-E06B955783A2}" type="presParOf" srcId="{CF4C6BE4-06EC-4A06-94A3-82AF80CAF43F}" destId="{1FF6C742-05DD-4ABC-BF25-17FF0C15D169}" srcOrd="0" destOrd="0" presId="urn:microsoft.com/office/officeart/2009/3/layout/HorizontalOrganizationChart"/>
    <dgm:cxn modelId="{95B260E5-8048-42D7-97DB-42A93A2DA1FC}" type="presParOf" srcId="{1FF6C742-05DD-4ABC-BF25-17FF0C15D169}" destId="{356D8DC2-6CEE-4584-8C68-A5EC4416E188}" srcOrd="0" destOrd="0" presId="urn:microsoft.com/office/officeart/2009/3/layout/HorizontalOrganizationChart"/>
    <dgm:cxn modelId="{8A6EBFD6-1F68-4212-B0F7-4F4CED28BD12}" type="presParOf" srcId="{1FF6C742-05DD-4ABC-BF25-17FF0C15D169}" destId="{77F0ED51-EF2A-46B0-859F-555BFC08B133}" srcOrd="1" destOrd="0" presId="urn:microsoft.com/office/officeart/2009/3/layout/HorizontalOrganizationChart"/>
    <dgm:cxn modelId="{2EF974DE-80D2-4895-B492-FD974CFA8922}" type="presParOf" srcId="{CF4C6BE4-06EC-4A06-94A3-82AF80CAF43F}" destId="{3A3FD938-8354-4812-91FE-0C086B2FBFEB}" srcOrd="1" destOrd="0" presId="urn:microsoft.com/office/officeart/2009/3/layout/HorizontalOrganizationChart"/>
    <dgm:cxn modelId="{DE817870-A35A-4A50-8D41-B3AA0AF10EC5}" type="presParOf" srcId="{CF4C6BE4-06EC-4A06-94A3-82AF80CAF43F}" destId="{8D38B166-45B9-49E6-B37E-D832EAA41571}" srcOrd="2" destOrd="0" presId="urn:microsoft.com/office/officeart/2009/3/layout/HorizontalOrganizationChart"/>
    <dgm:cxn modelId="{ABD4B263-0CFF-4B88-8354-7C007407B123}" type="presParOf" srcId="{D0196C0E-A906-4B3F-B1BC-4B55732FFC9B}" destId="{383B3176-E01B-4DEE-AF6D-598431992B82}" srcOrd="4" destOrd="0" presId="urn:microsoft.com/office/officeart/2009/3/layout/HorizontalOrganizationChart"/>
    <dgm:cxn modelId="{5D7E23C5-DF16-471C-8947-9C736346B8F5}" type="presParOf" srcId="{D0196C0E-A906-4B3F-B1BC-4B55732FFC9B}" destId="{8F8CC887-C27A-4CF5-BF96-B5CBE7B5C80B}" srcOrd="5" destOrd="0" presId="urn:microsoft.com/office/officeart/2009/3/layout/HorizontalOrganizationChart"/>
    <dgm:cxn modelId="{E30BC62C-FFF5-4E22-81B1-E64FE7F32CBD}" type="presParOf" srcId="{8F8CC887-C27A-4CF5-BF96-B5CBE7B5C80B}" destId="{95E617D4-DD07-476D-8B1D-8E3FEB4E4A11}" srcOrd="0" destOrd="0" presId="urn:microsoft.com/office/officeart/2009/3/layout/HorizontalOrganizationChart"/>
    <dgm:cxn modelId="{69836267-418B-48FB-9953-376E44E3CC51}" type="presParOf" srcId="{95E617D4-DD07-476D-8B1D-8E3FEB4E4A11}" destId="{B435E1F6-4D4F-4A2B-8D18-6EC8DB20DF8A}" srcOrd="0" destOrd="0" presId="urn:microsoft.com/office/officeart/2009/3/layout/HorizontalOrganizationChart"/>
    <dgm:cxn modelId="{BE84163D-E473-452E-A6FF-52CD69FEC004}" type="presParOf" srcId="{95E617D4-DD07-476D-8B1D-8E3FEB4E4A11}" destId="{0C67F517-06EA-4DAC-8D04-934FBD7385F0}" srcOrd="1" destOrd="0" presId="urn:microsoft.com/office/officeart/2009/3/layout/HorizontalOrganizationChart"/>
    <dgm:cxn modelId="{312C642E-D197-4399-B92D-A0D0EDDA9D16}" type="presParOf" srcId="{8F8CC887-C27A-4CF5-BF96-B5CBE7B5C80B}" destId="{A7F3CF3C-AF9D-4E64-94B6-85407855C20D}" srcOrd="1" destOrd="0" presId="urn:microsoft.com/office/officeart/2009/3/layout/HorizontalOrganizationChart"/>
    <dgm:cxn modelId="{8EAD04F8-DF75-4EC6-BA14-765E9FFADA54}" type="presParOf" srcId="{8F8CC887-C27A-4CF5-BF96-B5CBE7B5C80B}" destId="{7375CE6C-279D-49AD-B314-005E328F1C97}" srcOrd="2" destOrd="0" presId="urn:microsoft.com/office/officeart/2009/3/layout/HorizontalOrganizationChart"/>
    <dgm:cxn modelId="{00A36881-82F4-4C1E-B461-C50B393B22EF}" type="presParOf" srcId="{D0196C0E-A906-4B3F-B1BC-4B55732FFC9B}" destId="{C78F8E87-04BA-4996-A00F-6275E3B3B8F3}" srcOrd="6" destOrd="0" presId="urn:microsoft.com/office/officeart/2009/3/layout/HorizontalOrganizationChart"/>
    <dgm:cxn modelId="{4B232A5D-6ED3-4A4B-914E-6E54B29F46CE}" type="presParOf" srcId="{D0196C0E-A906-4B3F-B1BC-4B55732FFC9B}" destId="{EEC22334-D3DE-4461-941E-37FC3D183253}" srcOrd="7" destOrd="0" presId="urn:microsoft.com/office/officeart/2009/3/layout/HorizontalOrganizationChart"/>
    <dgm:cxn modelId="{AAC2705A-4526-4FBD-9682-518C6E9E4FD5}" type="presParOf" srcId="{EEC22334-D3DE-4461-941E-37FC3D183253}" destId="{A39DE80F-EFF9-415D-BD42-DFF5B9085A88}" srcOrd="0" destOrd="0" presId="urn:microsoft.com/office/officeart/2009/3/layout/HorizontalOrganizationChart"/>
    <dgm:cxn modelId="{5807F9A9-6F29-4854-B330-2ADC2833D44A}" type="presParOf" srcId="{A39DE80F-EFF9-415D-BD42-DFF5B9085A88}" destId="{0FC668F2-89F8-4A62-AA1B-7CF6AFBC89D7}" srcOrd="0" destOrd="0" presId="urn:microsoft.com/office/officeart/2009/3/layout/HorizontalOrganizationChart"/>
    <dgm:cxn modelId="{D6C8FB36-E9F5-4549-86E1-7DD806427815}" type="presParOf" srcId="{A39DE80F-EFF9-415D-BD42-DFF5B9085A88}" destId="{5B56C502-5D83-4FE4-B208-F9B08B4C19C2}" srcOrd="1" destOrd="0" presId="urn:microsoft.com/office/officeart/2009/3/layout/HorizontalOrganizationChart"/>
    <dgm:cxn modelId="{284ED017-494D-48CB-A35F-27790CE91F61}" type="presParOf" srcId="{EEC22334-D3DE-4461-941E-37FC3D183253}" destId="{0A402B97-5E70-498A-9BE3-E43019C67536}" srcOrd="1" destOrd="0" presId="urn:microsoft.com/office/officeart/2009/3/layout/HorizontalOrganizationChart"/>
    <dgm:cxn modelId="{02921350-601F-42EC-A915-39FA43BCF6C2}" type="presParOf" srcId="{EEC22334-D3DE-4461-941E-37FC3D183253}" destId="{086811E1-11A0-4D06-801F-1742B2E6CD8C}" srcOrd="2" destOrd="0" presId="urn:microsoft.com/office/officeart/2009/3/layout/HorizontalOrganizationChart"/>
    <dgm:cxn modelId="{0E5C8A28-DD23-42E4-A720-AEB8E58F4C46}" type="presParOf" srcId="{B01CF94F-C3A6-42B3-B3B6-B9FD2DC66CDC}" destId="{0A2AF096-6D67-4346-A2FA-45C15BD48037}" srcOrd="2" destOrd="0" presId="urn:microsoft.com/office/officeart/2009/3/layout/HorizontalOrganizationChart"/>
    <dgm:cxn modelId="{B5150A62-9439-4B0A-A939-92A906E78F89}" type="presParOf" srcId="{AD79B44E-D904-4A9E-975E-EAB9D5AB9795}" destId="{AE1CD310-189A-49FC-B440-1B7E546B1A06}" srcOrd="4" destOrd="0" presId="urn:microsoft.com/office/officeart/2009/3/layout/HorizontalOrganizationChart"/>
    <dgm:cxn modelId="{6699E28C-2A21-4818-8A3F-C0226C7DE66F}" type="presParOf" srcId="{AD79B44E-D904-4A9E-975E-EAB9D5AB9795}" destId="{CB82C82D-8502-48F4-A25C-97679DFE8712}" srcOrd="5" destOrd="0" presId="urn:microsoft.com/office/officeart/2009/3/layout/HorizontalOrganizationChart"/>
    <dgm:cxn modelId="{8C03C22E-3821-4BEF-B375-5771270B7FF4}" type="presParOf" srcId="{CB82C82D-8502-48F4-A25C-97679DFE8712}" destId="{543FE929-794A-486C-8F0E-3241E038D87D}" srcOrd="0" destOrd="0" presId="urn:microsoft.com/office/officeart/2009/3/layout/HorizontalOrganizationChart"/>
    <dgm:cxn modelId="{A99A7D80-B119-424D-9CF4-827A53036935}" type="presParOf" srcId="{543FE929-794A-486C-8F0E-3241E038D87D}" destId="{FC268FD7-C258-4A5E-A27B-C74F9C2BC392}" srcOrd="0" destOrd="0" presId="urn:microsoft.com/office/officeart/2009/3/layout/HorizontalOrganizationChart"/>
    <dgm:cxn modelId="{98B5DFC1-10BE-42F8-87D9-BC8B586F424C}" type="presParOf" srcId="{543FE929-794A-486C-8F0E-3241E038D87D}" destId="{60B3D2BB-41E8-407B-895D-1FCEAD3D386C}" srcOrd="1" destOrd="0" presId="urn:microsoft.com/office/officeart/2009/3/layout/HorizontalOrganizationChart"/>
    <dgm:cxn modelId="{2BC18A6E-2A90-4CE0-9D69-247243D8EF3A}" type="presParOf" srcId="{CB82C82D-8502-48F4-A25C-97679DFE8712}" destId="{965573EA-1933-4C1A-8487-6DC9685266AD}" srcOrd="1" destOrd="0" presId="urn:microsoft.com/office/officeart/2009/3/layout/HorizontalOrganizationChart"/>
    <dgm:cxn modelId="{786C9401-E196-4155-B1A9-D386D2A0690F}" type="presParOf" srcId="{965573EA-1933-4C1A-8487-6DC9685266AD}" destId="{47A9166C-E32B-4023-A7FE-B2374A49B4D3}" srcOrd="0" destOrd="0" presId="urn:microsoft.com/office/officeart/2009/3/layout/HorizontalOrganizationChart"/>
    <dgm:cxn modelId="{7180D343-A708-41AD-B5B1-F8CC054DC63A}" type="presParOf" srcId="{965573EA-1933-4C1A-8487-6DC9685266AD}" destId="{C6E8D2F6-D41C-4BE3-9CF0-000CCA95D525}" srcOrd="1" destOrd="0" presId="urn:microsoft.com/office/officeart/2009/3/layout/HorizontalOrganizationChart"/>
    <dgm:cxn modelId="{173B8257-4B04-4C56-9924-91FB1D8B8809}" type="presParOf" srcId="{C6E8D2F6-D41C-4BE3-9CF0-000CCA95D525}" destId="{69528CA3-1974-4909-8BA1-77A5446DBA2A}" srcOrd="0" destOrd="0" presId="urn:microsoft.com/office/officeart/2009/3/layout/HorizontalOrganizationChart"/>
    <dgm:cxn modelId="{D0F8489C-0E16-42AC-AD77-1D8CA77FF883}" type="presParOf" srcId="{69528CA3-1974-4909-8BA1-77A5446DBA2A}" destId="{72A5B004-01B7-4359-95DF-2708594135FA}" srcOrd="0" destOrd="0" presId="urn:microsoft.com/office/officeart/2009/3/layout/HorizontalOrganizationChart"/>
    <dgm:cxn modelId="{1CC656F4-DE16-46D4-B31A-569FEFF5F234}" type="presParOf" srcId="{69528CA3-1974-4909-8BA1-77A5446DBA2A}" destId="{BB4D5D14-AE18-4D61-B416-318DE5F698BD}" srcOrd="1" destOrd="0" presId="urn:microsoft.com/office/officeart/2009/3/layout/HorizontalOrganizationChart"/>
    <dgm:cxn modelId="{C8E9F377-6C30-40C0-8DBA-50B1BBD63E41}" type="presParOf" srcId="{C6E8D2F6-D41C-4BE3-9CF0-000CCA95D525}" destId="{95BD3FFE-3952-440A-B1D4-7FB5AD0460B0}" srcOrd="1" destOrd="0" presId="urn:microsoft.com/office/officeart/2009/3/layout/HorizontalOrganizationChart"/>
    <dgm:cxn modelId="{CAD4E356-F706-47F5-AA3E-3D70909AB4B6}" type="presParOf" srcId="{95BD3FFE-3952-440A-B1D4-7FB5AD0460B0}" destId="{CB948E28-28E7-4294-BB7B-87C5D8621CCC}" srcOrd="0" destOrd="0" presId="urn:microsoft.com/office/officeart/2009/3/layout/HorizontalOrganizationChart"/>
    <dgm:cxn modelId="{386F413E-806E-48B3-ABD4-05638F06AA65}" type="presParOf" srcId="{95BD3FFE-3952-440A-B1D4-7FB5AD0460B0}" destId="{600D0435-E961-4670-8B84-EA0E29453D17}" srcOrd="1" destOrd="0" presId="urn:microsoft.com/office/officeart/2009/3/layout/HorizontalOrganizationChart"/>
    <dgm:cxn modelId="{D8C4A55E-D474-4CE9-96E4-377F4A68ECBA}" type="presParOf" srcId="{600D0435-E961-4670-8B84-EA0E29453D17}" destId="{0356C0DE-C028-44BD-A8AC-4C6C042D4FDF}" srcOrd="0" destOrd="0" presId="urn:microsoft.com/office/officeart/2009/3/layout/HorizontalOrganizationChart"/>
    <dgm:cxn modelId="{1DC6D21E-C3E4-4A26-A551-3523FB539E68}" type="presParOf" srcId="{0356C0DE-C028-44BD-A8AC-4C6C042D4FDF}" destId="{67C17675-5D7C-4C55-A6CD-9977E344064E}" srcOrd="0" destOrd="0" presId="urn:microsoft.com/office/officeart/2009/3/layout/HorizontalOrganizationChart"/>
    <dgm:cxn modelId="{DAF5199B-BC59-4B81-8862-E2AC86B31F94}" type="presParOf" srcId="{0356C0DE-C028-44BD-A8AC-4C6C042D4FDF}" destId="{A3F9DB18-561C-423F-AF18-135360FCB6EA}" srcOrd="1" destOrd="0" presId="urn:microsoft.com/office/officeart/2009/3/layout/HorizontalOrganizationChart"/>
    <dgm:cxn modelId="{2D12918B-21F3-4962-A749-0B51ACDBD1BD}" type="presParOf" srcId="{600D0435-E961-4670-8B84-EA0E29453D17}" destId="{44BA08FF-A38A-4BF8-A807-4A6E41A2D4B0}" srcOrd="1" destOrd="0" presId="urn:microsoft.com/office/officeart/2009/3/layout/HorizontalOrganizationChart"/>
    <dgm:cxn modelId="{FFD1EBFA-1831-4FD2-830F-86E8A08D108B}" type="presParOf" srcId="{600D0435-E961-4670-8B84-EA0E29453D17}" destId="{0DA87C01-0E4C-44D6-A8EA-C15D2C3060BE}" srcOrd="2" destOrd="0" presId="urn:microsoft.com/office/officeart/2009/3/layout/HorizontalOrganizationChart"/>
    <dgm:cxn modelId="{FAEB3100-E33D-4CDE-8C87-66B1F5FDF75B}" type="presParOf" srcId="{95BD3FFE-3952-440A-B1D4-7FB5AD0460B0}" destId="{69DC05CD-2E3D-402C-97A9-49844829E022}" srcOrd="2" destOrd="0" presId="urn:microsoft.com/office/officeart/2009/3/layout/HorizontalOrganizationChart"/>
    <dgm:cxn modelId="{45723E49-2F75-4578-B1E5-4264E0706F88}" type="presParOf" srcId="{95BD3FFE-3952-440A-B1D4-7FB5AD0460B0}" destId="{B1769B19-38B6-4ED7-92F1-E26D0698900A}" srcOrd="3" destOrd="0" presId="urn:microsoft.com/office/officeart/2009/3/layout/HorizontalOrganizationChart"/>
    <dgm:cxn modelId="{D345DF12-6D8C-4888-867A-E70B4D757A28}" type="presParOf" srcId="{B1769B19-38B6-4ED7-92F1-E26D0698900A}" destId="{990A1320-36E8-4A9A-AC94-9CEFDED0E315}" srcOrd="0" destOrd="0" presId="urn:microsoft.com/office/officeart/2009/3/layout/HorizontalOrganizationChart"/>
    <dgm:cxn modelId="{386F6A10-FE28-4B9A-B3E0-6270BA845B8E}" type="presParOf" srcId="{990A1320-36E8-4A9A-AC94-9CEFDED0E315}" destId="{B4D94EB8-74E5-4471-A39F-E8FEC4B5CE7D}" srcOrd="0" destOrd="0" presId="urn:microsoft.com/office/officeart/2009/3/layout/HorizontalOrganizationChart"/>
    <dgm:cxn modelId="{8C5E82C8-3189-4548-B1F8-58B74B42C36E}" type="presParOf" srcId="{990A1320-36E8-4A9A-AC94-9CEFDED0E315}" destId="{600A0046-0749-4A7E-8CF7-124312AA1B3B}" srcOrd="1" destOrd="0" presId="urn:microsoft.com/office/officeart/2009/3/layout/HorizontalOrganizationChart"/>
    <dgm:cxn modelId="{735E0BBE-D3AD-4763-8B36-5F22FA83839E}" type="presParOf" srcId="{B1769B19-38B6-4ED7-92F1-E26D0698900A}" destId="{E4459DD9-9352-421B-90DE-861018F5EA8B}" srcOrd="1" destOrd="0" presId="urn:microsoft.com/office/officeart/2009/3/layout/HorizontalOrganizationChart"/>
    <dgm:cxn modelId="{ADCCF997-FC88-4FB7-A303-89418393D76A}" type="presParOf" srcId="{B1769B19-38B6-4ED7-92F1-E26D0698900A}" destId="{44005128-75EC-40B4-BA86-6058EEA7371C}" srcOrd="2" destOrd="0" presId="urn:microsoft.com/office/officeart/2009/3/layout/HorizontalOrganizationChart"/>
    <dgm:cxn modelId="{BDC5D7EC-994B-4570-8249-90DB8A7D6368}" type="presParOf" srcId="{95BD3FFE-3952-440A-B1D4-7FB5AD0460B0}" destId="{DA6D34A3-36F1-4BC3-A001-719A398D4DDC}" srcOrd="4" destOrd="0" presId="urn:microsoft.com/office/officeart/2009/3/layout/HorizontalOrganizationChart"/>
    <dgm:cxn modelId="{AA918DD6-CFC2-411C-9B4F-FD7DE641C347}" type="presParOf" srcId="{95BD3FFE-3952-440A-B1D4-7FB5AD0460B0}" destId="{130524DE-5505-4FE2-85C7-80AB1D3B8263}" srcOrd="5" destOrd="0" presId="urn:microsoft.com/office/officeart/2009/3/layout/HorizontalOrganizationChart"/>
    <dgm:cxn modelId="{205EB6ED-A7E9-4632-AE93-D557AF99AF37}" type="presParOf" srcId="{130524DE-5505-4FE2-85C7-80AB1D3B8263}" destId="{6BCCA5F0-8AE2-4DAE-9636-C385DD0F8E02}" srcOrd="0" destOrd="0" presId="urn:microsoft.com/office/officeart/2009/3/layout/HorizontalOrganizationChart"/>
    <dgm:cxn modelId="{D84A05B4-AD91-4EF8-97E7-A04571A3F995}" type="presParOf" srcId="{6BCCA5F0-8AE2-4DAE-9636-C385DD0F8E02}" destId="{DC56B72B-4B1F-45CF-8339-D3F8B8A58A68}" srcOrd="0" destOrd="0" presId="urn:microsoft.com/office/officeart/2009/3/layout/HorizontalOrganizationChart"/>
    <dgm:cxn modelId="{8A7A91A0-E62B-4360-ADF2-5FE88EFB5471}" type="presParOf" srcId="{6BCCA5F0-8AE2-4DAE-9636-C385DD0F8E02}" destId="{1094D5E8-BC18-4C4E-985B-11B0974299EC}" srcOrd="1" destOrd="0" presId="urn:microsoft.com/office/officeart/2009/3/layout/HorizontalOrganizationChart"/>
    <dgm:cxn modelId="{72228203-C137-45FE-A656-C0AC83024EA8}" type="presParOf" srcId="{130524DE-5505-4FE2-85C7-80AB1D3B8263}" destId="{0E5BDB5A-5A41-415B-8CA2-E0C9A2A6FD75}" srcOrd="1" destOrd="0" presId="urn:microsoft.com/office/officeart/2009/3/layout/HorizontalOrganizationChart"/>
    <dgm:cxn modelId="{63571C48-04E2-4034-BEAC-7CABECD0F738}" type="presParOf" srcId="{130524DE-5505-4FE2-85C7-80AB1D3B8263}" destId="{86D07944-5514-453D-B8AF-4C37A62FDDD0}" srcOrd="2" destOrd="0" presId="urn:microsoft.com/office/officeart/2009/3/layout/HorizontalOrganizationChart"/>
    <dgm:cxn modelId="{59669B57-B38F-4C83-85A9-F348BC33C6E9}" type="presParOf" srcId="{C6E8D2F6-D41C-4BE3-9CF0-000CCA95D525}" destId="{B7374D1A-5C28-47A8-8AE2-4AF7DE297FE7}" srcOrd="2" destOrd="0" presId="urn:microsoft.com/office/officeart/2009/3/layout/HorizontalOrganizationChart"/>
    <dgm:cxn modelId="{0CA44AF8-4B56-4968-9908-5AF37A4157C2}" type="presParOf" srcId="{965573EA-1933-4C1A-8487-6DC9685266AD}" destId="{A80CC737-8D1D-49DC-9C2E-A594E2C84D6F}" srcOrd="2" destOrd="0" presId="urn:microsoft.com/office/officeart/2009/3/layout/HorizontalOrganizationChart"/>
    <dgm:cxn modelId="{4222068C-0B82-4ADE-8DAA-9959B840B00D}" type="presParOf" srcId="{965573EA-1933-4C1A-8487-6DC9685266AD}" destId="{05D1E474-8A82-4ECF-90D7-27D0FB25BDDF}" srcOrd="3" destOrd="0" presId="urn:microsoft.com/office/officeart/2009/3/layout/HorizontalOrganizationChart"/>
    <dgm:cxn modelId="{63594AB7-EC7B-4AE3-B6A8-B29FD3A26D6B}" type="presParOf" srcId="{05D1E474-8A82-4ECF-90D7-27D0FB25BDDF}" destId="{569408BB-B733-4CD3-9FDC-57C19F7E0C9D}" srcOrd="0" destOrd="0" presId="urn:microsoft.com/office/officeart/2009/3/layout/HorizontalOrganizationChart"/>
    <dgm:cxn modelId="{9F82C361-12A2-4C76-8BA9-6E0DC568F716}" type="presParOf" srcId="{569408BB-B733-4CD3-9FDC-57C19F7E0C9D}" destId="{7A1A4CC0-D891-4A75-913C-47672E30C286}" srcOrd="0" destOrd="0" presId="urn:microsoft.com/office/officeart/2009/3/layout/HorizontalOrganizationChart"/>
    <dgm:cxn modelId="{71B3AF01-F177-4AD2-8D26-2C250C1D5067}" type="presParOf" srcId="{569408BB-B733-4CD3-9FDC-57C19F7E0C9D}" destId="{1747E60C-1B20-43F9-A6D0-D40B90B56621}" srcOrd="1" destOrd="0" presId="urn:microsoft.com/office/officeart/2009/3/layout/HorizontalOrganizationChart"/>
    <dgm:cxn modelId="{B9FDCC30-29E2-495B-B6C6-C4D134EB00E0}" type="presParOf" srcId="{05D1E474-8A82-4ECF-90D7-27D0FB25BDDF}" destId="{BC544AEB-BE0B-4B71-AEC3-A13BE9474DA1}" srcOrd="1" destOrd="0" presId="urn:microsoft.com/office/officeart/2009/3/layout/HorizontalOrganizationChart"/>
    <dgm:cxn modelId="{B5D5355A-CDF1-4C5A-BAD0-6CA3E56B3548}" type="presParOf" srcId="{BC544AEB-BE0B-4B71-AEC3-A13BE9474DA1}" destId="{1E15F8D2-B3A9-4151-81D0-4C5E2E6A321A}" srcOrd="0" destOrd="0" presId="urn:microsoft.com/office/officeart/2009/3/layout/HorizontalOrganizationChart"/>
    <dgm:cxn modelId="{9B0FA3F6-22ED-4EEB-9AA7-4B7B278F7878}" type="presParOf" srcId="{BC544AEB-BE0B-4B71-AEC3-A13BE9474DA1}" destId="{0036D2E8-4ECD-4E03-8748-ECE230EAD935}" srcOrd="1" destOrd="0" presId="urn:microsoft.com/office/officeart/2009/3/layout/HorizontalOrganizationChart"/>
    <dgm:cxn modelId="{6014DCA8-580A-442D-9299-79F05CE83B9F}" type="presParOf" srcId="{0036D2E8-4ECD-4E03-8748-ECE230EAD935}" destId="{53190A00-4718-40D6-9748-928D875AE508}" srcOrd="0" destOrd="0" presId="urn:microsoft.com/office/officeart/2009/3/layout/HorizontalOrganizationChart"/>
    <dgm:cxn modelId="{A1A31062-7C25-4935-ABFB-10080C48F7B6}" type="presParOf" srcId="{53190A00-4718-40D6-9748-928D875AE508}" destId="{85144142-1204-4917-B8B0-D9BD218B00AB}" srcOrd="0" destOrd="0" presId="urn:microsoft.com/office/officeart/2009/3/layout/HorizontalOrganizationChart"/>
    <dgm:cxn modelId="{BA3787CD-BB38-4E6F-A31B-5C3204502223}" type="presParOf" srcId="{53190A00-4718-40D6-9748-928D875AE508}" destId="{580BC94A-CD42-4F77-B163-B76C2413F352}" srcOrd="1" destOrd="0" presId="urn:microsoft.com/office/officeart/2009/3/layout/HorizontalOrganizationChart"/>
    <dgm:cxn modelId="{0AEEFC12-C045-42EC-99A1-5263E07E6829}" type="presParOf" srcId="{0036D2E8-4ECD-4E03-8748-ECE230EAD935}" destId="{3B62D4EF-6FEA-4661-998B-0A2A9483FA9A}" srcOrd="1" destOrd="0" presId="urn:microsoft.com/office/officeart/2009/3/layout/HorizontalOrganizationChart"/>
    <dgm:cxn modelId="{11532641-63B1-4727-AE04-09AD3D41478D}" type="presParOf" srcId="{0036D2E8-4ECD-4E03-8748-ECE230EAD935}" destId="{1913043E-CC4B-4971-A4DC-71731A0D17AD}" srcOrd="2" destOrd="0" presId="urn:microsoft.com/office/officeart/2009/3/layout/HorizontalOrganizationChart"/>
    <dgm:cxn modelId="{B2EF324A-1622-4425-B384-D56604DC485B}" type="presParOf" srcId="{05D1E474-8A82-4ECF-90D7-27D0FB25BDDF}" destId="{7F1E25DF-EAF1-4C05-8758-DEC8A06796F0}" srcOrd="2" destOrd="0" presId="urn:microsoft.com/office/officeart/2009/3/layout/HorizontalOrganizationChart"/>
    <dgm:cxn modelId="{426479C4-CC7A-4D6F-82D0-22C4CD8EE475}" type="presParOf" srcId="{965573EA-1933-4C1A-8487-6DC9685266AD}" destId="{4FB47987-68B2-4FB3-BBE0-157D7ADA604D}" srcOrd="4" destOrd="0" presId="urn:microsoft.com/office/officeart/2009/3/layout/HorizontalOrganizationChart"/>
    <dgm:cxn modelId="{0870FE54-775A-41FE-A302-0C416D77FA1A}" type="presParOf" srcId="{965573EA-1933-4C1A-8487-6DC9685266AD}" destId="{624A7FDA-9037-4513-8643-95DA0639A86C}" srcOrd="5" destOrd="0" presId="urn:microsoft.com/office/officeart/2009/3/layout/HorizontalOrganizationChart"/>
    <dgm:cxn modelId="{5DC3CD0F-B0D9-4B78-AA83-5CB903A6AB6C}" type="presParOf" srcId="{624A7FDA-9037-4513-8643-95DA0639A86C}" destId="{5448BEA5-04B4-4153-BEE1-3BDD53BC8072}" srcOrd="0" destOrd="0" presId="urn:microsoft.com/office/officeart/2009/3/layout/HorizontalOrganizationChart"/>
    <dgm:cxn modelId="{53686303-1EE3-4393-A6EC-F4242EF8532F}" type="presParOf" srcId="{5448BEA5-04B4-4153-BEE1-3BDD53BC8072}" destId="{5D0FD645-06E5-465E-BC84-1DFBCB5B19AB}" srcOrd="0" destOrd="0" presId="urn:microsoft.com/office/officeart/2009/3/layout/HorizontalOrganizationChart"/>
    <dgm:cxn modelId="{72123D7E-2F28-434E-81EA-CF42AB8B76DE}" type="presParOf" srcId="{5448BEA5-04B4-4153-BEE1-3BDD53BC8072}" destId="{57255B46-D69C-4005-9661-19F5EEEF803D}" srcOrd="1" destOrd="0" presId="urn:microsoft.com/office/officeart/2009/3/layout/HorizontalOrganizationChart"/>
    <dgm:cxn modelId="{F74B8162-331C-4BB3-B40D-95AFAE519312}" type="presParOf" srcId="{624A7FDA-9037-4513-8643-95DA0639A86C}" destId="{3FBAC6AD-B2FB-42BD-88AA-71262D3C6F90}" srcOrd="1" destOrd="0" presId="urn:microsoft.com/office/officeart/2009/3/layout/HorizontalOrganizationChart"/>
    <dgm:cxn modelId="{533277C7-50B8-446B-BB1B-5B9466F093E1}" type="presParOf" srcId="{3FBAC6AD-B2FB-42BD-88AA-71262D3C6F90}" destId="{1D37E099-56AC-41CB-914A-B7F6C96230A8}" srcOrd="0" destOrd="0" presId="urn:microsoft.com/office/officeart/2009/3/layout/HorizontalOrganizationChart"/>
    <dgm:cxn modelId="{2927CC28-CCDE-4352-BFDF-6ECC3FA8C539}" type="presParOf" srcId="{3FBAC6AD-B2FB-42BD-88AA-71262D3C6F90}" destId="{B0F2A8C7-B366-4E3F-9C70-16053315916E}" srcOrd="1" destOrd="0" presId="urn:microsoft.com/office/officeart/2009/3/layout/HorizontalOrganizationChart"/>
    <dgm:cxn modelId="{22132DC8-6FD4-41AD-B786-CBA2CD5232C0}" type="presParOf" srcId="{B0F2A8C7-B366-4E3F-9C70-16053315916E}" destId="{F72FD1E2-77A9-4D81-B289-A6B92B7B6634}" srcOrd="0" destOrd="0" presId="urn:microsoft.com/office/officeart/2009/3/layout/HorizontalOrganizationChart"/>
    <dgm:cxn modelId="{766EFDE4-D87C-4861-A805-761C74B9D59D}" type="presParOf" srcId="{F72FD1E2-77A9-4D81-B289-A6B92B7B6634}" destId="{17FFDD04-BCE3-4BBC-82CE-176D0ADB683C}" srcOrd="0" destOrd="0" presId="urn:microsoft.com/office/officeart/2009/3/layout/HorizontalOrganizationChart"/>
    <dgm:cxn modelId="{2B1A4A0B-F6A5-49B8-A617-7CB8A00292A2}" type="presParOf" srcId="{F72FD1E2-77A9-4D81-B289-A6B92B7B6634}" destId="{B4B12EE4-2CB4-4A34-AE64-36C32022DFA9}" srcOrd="1" destOrd="0" presId="urn:microsoft.com/office/officeart/2009/3/layout/HorizontalOrganizationChart"/>
    <dgm:cxn modelId="{CF6B4793-51C8-45AA-83C0-93A3A3554629}" type="presParOf" srcId="{B0F2A8C7-B366-4E3F-9C70-16053315916E}" destId="{85E0B00F-7D96-4042-A83A-0A49DFDEA9D2}" srcOrd="1" destOrd="0" presId="urn:microsoft.com/office/officeart/2009/3/layout/HorizontalOrganizationChart"/>
    <dgm:cxn modelId="{2D41F011-8151-49D1-9AAE-C71E5614B89D}" type="presParOf" srcId="{B0F2A8C7-B366-4E3F-9C70-16053315916E}" destId="{E3B4889D-1392-4752-9166-5CAD9A4C727B}" srcOrd="2" destOrd="0" presId="urn:microsoft.com/office/officeart/2009/3/layout/HorizontalOrganizationChart"/>
    <dgm:cxn modelId="{B4FAC559-7E62-420B-A844-9205E7CD1BEC}" type="presParOf" srcId="{624A7FDA-9037-4513-8643-95DA0639A86C}" destId="{EE510EAF-94C7-4BC6-AB09-5E8E7ECC4213}" srcOrd="2" destOrd="0" presId="urn:microsoft.com/office/officeart/2009/3/layout/HorizontalOrganizationChart"/>
    <dgm:cxn modelId="{11907A2D-186F-437F-93E4-56148554C36C}" type="presParOf" srcId="{CB82C82D-8502-48F4-A25C-97679DFE8712}" destId="{ECD5BCA6-F4A6-46A9-A03B-91ED5A26DE32}" srcOrd="2" destOrd="0" presId="urn:microsoft.com/office/officeart/2009/3/layout/HorizontalOrganizationChart"/>
    <dgm:cxn modelId="{EADD73A4-1463-4F79-9FC7-EA25E187F9C6}"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内部招聘</a:t>
          </a:r>
          <a:endParaRPr lang="zh-CN" altLang="en-US" sz="2000" b="1" i="0" u="none" kern="1200" dirty="0" smtClean="0">
            <a:latin typeface="微软雅黑" panose="020B0503020204020204" pitchFamily="34" charset="-122"/>
            <a:ea typeface="微软雅黑" panose="020B0503020204020204" pitchFamily="34" charset="-122"/>
            <a:cs typeface="+mn-cs"/>
          </a:endParaRP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09ACAD4-3E8C-4633-ADC7-F80164CF6E3E}">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内部</a:t>
          </a:r>
          <a:r>
            <a:rPr lang="zh-CN" altLang="en-US" sz="1600" b="1" dirty="0" smtClean="0">
              <a:solidFill>
                <a:srgbClr val="FF0000"/>
              </a:solidFill>
              <a:latin typeface="微软雅黑" panose="020B0503020204020204" pitchFamily="34" charset="-122"/>
              <a:ea typeface="微软雅黑" panose="020B0503020204020204" pitchFamily="34" charset="-122"/>
            </a:rPr>
            <a:t>提</a:t>
          </a:r>
          <a:r>
            <a:rPr lang="zh-CN" altLang="en-US" sz="1600" b="1" dirty="0" smtClean="0">
              <a:latin typeface="微软雅黑" panose="020B0503020204020204" pitchFamily="34" charset="-122"/>
              <a:ea typeface="微软雅黑" panose="020B0503020204020204" pitchFamily="34" charset="-122"/>
            </a:rPr>
            <a:t>升、内部</a:t>
          </a:r>
          <a:r>
            <a:rPr lang="zh-CN" altLang="en-US" sz="1600" b="1" dirty="0" smtClean="0">
              <a:solidFill>
                <a:srgbClr val="FF0000"/>
              </a:solidFill>
              <a:latin typeface="微软雅黑" panose="020B0503020204020204" pitchFamily="34" charset="-122"/>
              <a:ea typeface="微软雅黑" panose="020B0503020204020204" pitchFamily="34" charset="-122"/>
            </a:rPr>
            <a:t>调</a:t>
          </a:r>
          <a:r>
            <a:rPr lang="zh-CN" altLang="en-US" sz="1600" b="1" dirty="0" smtClean="0">
              <a:latin typeface="微软雅黑" panose="020B0503020204020204" pitchFamily="34" charset="-122"/>
              <a:ea typeface="微软雅黑" panose="020B0503020204020204" pitchFamily="34" charset="-122"/>
            </a:rPr>
            <a:t>动、工作</a:t>
          </a:r>
          <a:r>
            <a:rPr lang="zh-CN" altLang="en-US" sz="1600" b="1" dirty="0" smtClean="0">
              <a:solidFill>
                <a:srgbClr val="FF0000"/>
              </a:solidFill>
              <a:latin typeface="微软雅黑" panose="020B0503020204020204" pitchFamily="34" charset="-122"/>
              <a:ea typeface="微软雅黑" panose="020B0503020204020204" pitchFamily="34" charset="-122"/>
            </a:rPr>
            <a:t>轮</a:t>
          </a:r>
          <a:r>
            <a:rPr lang="zh-CN" altLang="en-US" sz="1600" b="1" dirty="0" smtClean="0">
              <a:latin typeface="微软雅黑" panose="020B0503020204020204" pitchFamily="34" charset="-122"/>
              <a:ea typeface="微软雅黑" panose="020B0503020204020204" pitchFamily="34" charset="-122"/>
            </a:rPr>
            <a:t>换、</a:t>
          </a:r>
          <a:r>
            <a:rPr lang="zh-CN" altLang="en-US" sz="1600" b="1" dirty="0" smtClean="0">
              <a:solidFill>
                <a:srgbClr val="FF0000"/>
              </a:solidFill>
              <a:latin typeface="微软雅黑" panose="020B0503020204020204" pitchFamily="34" charset="-122"/>
              <a:ea typeface="微软雅黑" panose="020B0503020204020204" pitchFamily="34" charset="-122"/>
            </a:rPr>
            <a:t>返</a:t>
          </a:r>
          <a:r>
            <a:rPr lang="zh-CN" altLang="en-US" sz="1600" b="1" dirty="0" smtClean="0">
              <a:latin typeface="微软雅黑" panose="020B0503020204020204" pitchFamily="34" charset="-122"/>
              <a:ea typeface="微软雅黑" panose="020B0503020204020204" pitchFamily="34" charset="-122"/>
            </a:rPr>
            <a:t>聘</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C9D61F94-6FD7-4D8E-A03E-553BDE6BC6F8}" type="parTrans" cxnId="{AC3EE8AB-9812-4102-8E04-3DE64C27261F}">
      <dgm:prSet/>
      <dgm:spPr/>
      <dgm:t>
        <a:bodyPr/>
        <a:lstStyle/>
        <a:p>
          <a:endParaRPr lang="zh-CN" altLang="en-US"/>
        </a:p>
      </dgm:t>
    </dgm:pt>
    <dgm:pt modelId="{F12084B3-BC6F-49D2-963B-7DBFCCECF7C7}" type="sibTrans" cxnId="{AC3EE8AB-9812-4102-8E04-3DE64C27261F}">
      <dgm:prSet/>
      <dgm:spPr/>
      <dgm:t>
        <a:bodyPr/>
        <a:lstStyle/>
        <a:p>
          <a:endParaRPr lang="zh-CN" altLang="en-US"/>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途径</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972629A-F295-4324-B94E-75F2F31C601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方法</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C033AE5-AD7D-453A-8145-403F70B8E99A}" type="parTrans" cxnId="{BAD8A961-B34A-4067-B638-A9FF09B71DB8}">
      <dgm:prSet/>
      <dgm:spPr/>
      <dgm:t>
        <a:bodyPr/>
        <a:lstStyle/>
        <a:p>
          <a:endParaRPr lang="zh-CN" altLang="en-US"/>
        </a:p>
      </dgm:t>
    </dgm:pt>
    <dgm:pt modelId="{5FA100FD-6811-4623-A402-94A44A3EE1CD}" type="sibTrans" cxnId="{BAD8A961-B34A-4067-B638-A9FF09B71DB8}">
      <dgm:prSet/>
      <dgm:spPr/>
      <dgm:t>
        <a:bodyPr/>
        <a:lstStyle/>
        <a:p>
          <a:endParaRPr lang="zh-CN" altLang="en-US"/>
        </a:p>
      </dgm:t>
    </dgm:pt>
    <dgm:pt modelId="{19D8B120-6846-4256-B4A8-88704133054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5B68F1B-22CC-4329-9A82-26997B2E3EBD}" type="parTrans" cxnId="{DA76E1E6-8CED-4A50-9EEE-1B2A4F1370A4}">
      <dgm:prSet/>
      <dgm:spPr/>
      <dgm:t>
        <a:bodyPr/>
        <a:lstStyle/>
        <a:p>
          <a:endParaRPr lang="zh-CN" altLang="en-US"/>
        </a:p>
      </dgm:t>
    </dgm:pt>
    <dgm:pt modelId="{6BA0C932-2988-4BB9-8C68-A9BC0298DF1D}" type="sibTrans" cxnId="{DA76E1E6-8CED-4A50-9EEE-1B2A4F1370A4}">
      <dgm:prSet/>
      <dgm:spPr/>
      <dgm:t>
        <a:bodyPr/>
        <a:lstStyle/>
        <a:p>
          <a:endParaRPr lang="zh-CN" altLang="en-US"/>
        </a:p>
      </dgm:t>
    </dgm:pt>
    <dgm:pt modelId="{02B61AE2-B2C5-44B3-A5A4-2E6ACB791502}">
      <dgm:prSet custT="1"/>
      <dgm:spPr/>
      <dgm:t>
        <a:bodyPr spcFirstLastPara="0" vert="horz" wrap="square" lIns="12700" tIns="12700" rIns="12700" bIns="12700" numCol="1" spcCol="1270" anchor="ctr" anchorCtr="0"/>
        <a:lstStyle/>
        <a:p>
          <a:r>
            <a:rPr lang="en-US" altLang="zh-CN" sz="1600" b="1" dirty="0" smtClean="0">
              <a:latin typeface="微软雅黑" panose="020B0503020204020204" pitchFamily="34" charset="-122"/>
              <a:ea typeface="微软雅黑" panose="020B0503020204020204" pitchFamily="34" charset="-122"/>
            </a:rPr>
            <a:t>1.</a:t>
          </a:r>
          <a:r>
            <a:rPr lang="zh-CN" altLang="en-US" sz="1600" b="1" dirty="0" smtClean="0">
              <a:latin typeface="微软雅黑" panose="020B0503020204020204" pitchFamily="34" charset="-122"/>
              <a:ea typeface="微软雅黑" panose="020B0503020204020204" pitchFamily="34" charset="-122"/>
            </a:rPr>
            <a:t>内部选拔是一种重要的</a:t>
          </a:r>
          <a:r>
            <a:rPr lang="zh-CN" altLang="en-US" sz="1600" b="1" dirty="0" smtClean="0">
              <a:solidFill>
                <a:srgbClr val="FF0000"/>
              </a:solidFill>
              <a:latin typeface="微软雅黑" panose="020B0503020204020204" pitchFamily="34" charset="-122"/>
              <a:ea typeface="微软雅黑" panose="020B0503020204020204" pitchFamily="34" charset="-122"/>
            </a:rPr>
            <a:t>晋升渠道</a:t>
          </a:r>
          <a:r>
            <a:rPr lang="zh-CN" altLang="en-US" sz="1600" b="1" dirty="0" smtClean="0">
              <a:latin typeface="微软雅黑" panose="020B0503020204020204" pitchFamily="34" charset="-122"/>
              <a:ea typeface="微软雅黑" panose="020B0503020204020204" pitchFamily="34" charset="-122"/>
            </a:rPr>
            <a:t>，可以提高</a:t>
          </a:r>
          <a:r>
            <a:rPr lang="zh-CN" altLang="en-US" sz="1600" b="1" dirty="0" smtClean="0">
              <a:solidFill>
                <a:srgbClr val="FF0000"/>
              </a:solidFill>
              <a:latin typeface="微软雅黑" panose="020B0503020204020204" pitchFamily="34" charset="-122"/>
              <a:ea typeface="微软雅黑" panose="020B0503020204020204" pitchFamily="34" charset="-122"/>
            </a:rPr>
            <a:t>积极性和绩效</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D4A72C6C-5CC0-436F-8F11-7DC782B43468}" type="parTrans" cxnId="{98A1801D-60E4-486B-95A1-C00302264239}">
      <dgm:prSet/>
      <dgm:spPr/>
      <dgm:t>
        <a:bodyPr/>
        <a:lstStyle/>
        <a:p>
          <a:endParaRPr lang="zh-CN" altLang="en-US"/>
        </a:p>
      </dgm:t>
    </dgm:pt>
    <dgm:pt modelId="{D3D9070C-002D-47E6-B468-8D03439E31C3}" type="sibTrans" cxnId="{98A1801D-60E4-486B-95A1-C00302264239}">
      <dgm:prSet/>
      <dgm:spPr/>
      <dgm:t>
        <a:bodyPr/>
        <a:lstStyle/>
        <a:p>
          <a:endParaRPr lang="zh-CN" altLang="en-US"/>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缺点</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8FC91373-FBB8-47F8-B10A-B6FA09CCB9E9}">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在雇员群体中会引起嫉妒、攀比的心理，进而会引发</a:t>
          </a:r>
          <a:r>
            <a:rPr lang="zh-CN" altLang="en-US" sz="1600" b="1" dirty="0" smtClean="0">
              <a:solidFill>
                <a:srgbClr val="FF0000"/>
              </a:solidFill>
              <a:latin typeface="微软雅黑" panose="020B0503020204020204" pitchFamily="34" charset="-122"/>
              <a:ea typeface="微软雅黑" panose="020B0503020204020204" pitchFamily="34" charset="-122"/>
            </a:rPr>
            <a:t>拉帮结派</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2BE91372-084B-4185-B87F-297C7ED382E7}" type="parTrans" cxnId="{B367B90E-2369-41E0-A5AB-0DCD89E71B26}">
      <dgm:prSet/>
      <dgm:spPr/>
      <dgm:t>
        <a:bodyPr/>
        <a:lstStyle/>
        <a:p>
          <a:endParaRPr lang="zh-CN" altLang="en-US"/>
        </a:p>
      </dgm:t>
    </dgm:pt>
    <dgm:pt modelId="{A76DAE44-5CC6-4AC9-8F43-B611272C7C8E}" type="sibTrans" cxnId="{B367B90E-2369-41E0-A5AB-0DCD89E71B26}">
      <dgm:prSet/>
      <dgm:spPr/>
      <dgm:t>
        <a:bodyPr/>
        <a:lstStyle/>
        <a:p>
          <a:endParaRPr lang="zh-CN" altLang="en-US"/>
        </a:p>
      </dgm:t>
    </dgm:pt>
    <dgm:pt modelId="{D1D98C28-CCAE-4273-87FA-A30CD31B7AB5}">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管理与技能档案</a:t>
          </a:r>
          <a:r>
            <a:rPr lang="zh-CN" altLang="en-US" sz="1600" b="1" dirty="0" smtClean="0">
              <a:solidFill>
                <a:schemeClr val="tx1"/>
              </a:solidFill>
              <a:latin typeface="微软雅黑" panose="020B0503020204020204" pitchFamily="34" charset="-122"/>
              <a:ea typeface="微软雅黑" panose="020B0503020204020204" pitchFamily="34" charset="-122"/>
            </a:rPr>
            <a:t>（技能）、</a:t>
          </a:r>
          <a:r>
            <a:rPr lang="zh-CN" altLang="en-US" sz="1600" b="1" dirty="0" smtClean="0">
              <a:solidFill>
                <a:srgbClr val="FF0000"/>
              </a:solidFill>
              <a:latin typeface="微软雅黑" panose="020B0503020204020204" pitchFamily="34" charset="-122"/>
              <a:ea typeface="微软雅黑" panose="020B0503020204020204" pitchFamily="34" charset="-122"/>
            </a:rPr>
            <a:t>职位公告</a:t>
          </a:r>
          <a:r>
            <a:rPr lang="zh-CN" altLang="en-US" sz="1600" b="1" dirty="0" smtClean="0">
              <a:solidFill>
                <a:schemeClr val="tx1"/>
              </a:solidFill>
              <a:latin typeface="微软雅黑" panose="020B0503020204020204" pitchFamily="34" charset="-122"/>
              <a:ea typeface="微软雅黑" panose="020B0503020204020204" pitchFamily="34" charset="-122"/>
            </a:rPr>
            <a:t>（通报）、</a:t>
          </a:r>
          <a:r>
            <a:rPr lang="zh-CN" altLang="en-US" sz="1600" b="1" dirty="0" smtClean="0">
              <a:solidFill>
                <a:srgbClr val="FF0000"/>
              </a:solidFill>
              <a:latin typeface="微软雅黑" panose="020B0503020204020204" pitchFamily="34" charset="-122"/>
              <a:ea typeface="微软雅黑" panose="020B0503020204020204" pitchFamily="34" charset="-122"/>
            </a:rPr>
            <a:t>职位竞标</a:t>
          </a:r>
          <a:r>
            <a:rPr lang="zh-CN" altLang="en-US" sz="1600" b="1" dirty="0" smtClean="0">
              <a:solidFill>
                <a:schemeClr val="tx1"/>
              </a:solidFill>
              <a:latin typeface="微软雅黑" panose="020B0503020204020204" pitchFamily="34" charset="-122"/>
              <a:ea typeface="微软雅黑" panose="020B0503020204020204" pitchFamily="34" charset="-122"/>
            </a:rPr>
            <a:t>（自荐）</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DB4B3437-228B-4CF1-AEFA-8440ADDBAE79}" type="parTrans" cxnId="{1B914D21-53A2-495F-9980-7F59F19BC102}">
      <dgm:prSet/>
      <dgm:spPr/>
      <dgm:t>
        <a:bodyPr/>
        <a:lstStyle/>
        <a:p>
          <a:endParaRPr lang="zh-CN" altLang="en-US"/>
        </a:p>
      </dgm:t>
    </dgm:pt>
    <dgm:pt modelId="{373CD608-E2EC-447F-9276-1692618C5999}" type="sibTrans" cxnId="{1B914D21-53A2-495F-9980-7F59F19BC102}">
      <dgm:prSet/>
      <dgm:spPr/>
      <dgm:t>
        <a:bodyPr/>
        <a:lstStyle/>
        <a:p>
          <a:endParaRPr lang="zh-CN" altLang="en-US"/>
        </a:p>
      </dgm:t>
    </dgm:pt>
    <dgm:pt modelId="{C91EA7B1-6497-48A9-8658-0BFBB8283465}">
      <dgm:prSet custT="1"/>
      <dgm:spPr/>
      <dgm:t>
        <a:bodyPr spcFirstLastPara="0" vert="horz" wrap="square" lIns="12700" tIns="12700" rIns="12700" bIns="12700" numCol="1" spcCol="1270" anchor="ctr" anchorCtr="0"/>
        <a:lstStyle/>
        <a:p>
          <a:r>
            <a:rPr lang="en-US" altLang="zh-CN" sz="1600" b="1" dirty="0" smtClean="0">
              <a:latin typeface="微软雅黑" panose="020B0503020204020204" pitchFamily="34" charset="-122"/>
              <a:ea typeface="微软雅黑" panose="020B0503020204020204" pitchFamily="34" charset="-122"/>
            </a:rPr>
            <a:t>2.</a:t>
          </a:r>
          <a:r>
            <a:rPr lang="zh-CN" altLang="en-US" sz="1600" b="1" dirty="0" smtClean="0">
              <a:latin typeface="微软雅黑" panose="020B0503020204020204" pitchFamily="34" charset="-122"/>
              <a:ea typeface="微软雅黑" panose="020B0503020204020204" pitchFamily="34" charset="-122"/>
            </a:rPr>
            <a:t>人员</a:t>
          </a:r>
          <a:r>
            <a:rPr lang="zh-CN" altLang="en-US" sz="1600" b="1" dirty="0" smtClean="0">
              <a:solidFill>
                <a:srgbClr val="FF0000"/>
              </a:solidFill>
              <a:latin typeface="微软雅黑" panose="020B0503020204020204" pitchFamily="34" charset="-122"/>
              <a:ea typeface="微软雅黑" panose="020B0503020204020204" pitchFamily="34" charset="-122"/>
            </a:rPr>
            <a:t>流失</a:t>
          </a:r>
          <a:r>
            <a:rPr lang="zh-CN" altLang="en-US" sz="1600" b="1" dirty="0" smtClean="0">
              <a:latin typeface="微软雅黑" panose="020B0503020204020204" pitchFamily="34" charset="-122"/>
              <a:ea typeface="微软雅黑" panose="020B0503020204020204" pitchFamily="34" charset="-122"/>
            </a:rPr>
            <a:t>的可能性比较</a:t>
          </a:r>
          <a:r>
            <a:rPr lang="zh-CN" altLang="en-US" sz="1600" b="1" dirty="0" smtClean="0">
              <a:solidFill>
                <a:srgbClr val="FF0000"/>
              </a:solidFill>
              <a:latin typeface="微软雅黑" panose="020B0503020204020204" pitchFamily="34" charset="-122"/>
              <a:ea typeface="微软雅黑" panose="020B0503020204020204" pitchFamily="34" charset="-122"/>
            </a:rPr>
            <a:t>小</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316691FD-F9A6-44BE-BB07-7805EEE4048D}" type="parTrans" cxnId="{13313F88-04AE-49C5-89AF-36B78518E7C4}">
      <dgm:prSet/>
      <dgm:spPr/>
      <dgm:t>
        <a:bodyPr/>
        <a:lstStyle/>
        <a:p>
          <a:endParaRPr lang="zh-CN" altLang="en-US"/>
        </a:p>
      </dgm:t>
    </dgm:pt>
    <dgm:pt modelId="{06982C33-89C2-4FB7-AB9D-F54CE83103B3}" type="sibTrans" cxnId="{13313F88-04AE-49C5-89AF-36B78518E7C4}">
      <dgm:prSet/>
      <dgm:spPr/>
      <dgm:t>
        <a:bodyPr/>
        <a:lstStyle/>
        <a:p>
          <a:endParaRPr lang="zh-CN" altLang="en-US"/>
        </a:p>
      </dgm:t>
    </dgm:pt>
    <dgm:pt modelId="{21C4030F-4D59-4B32-A744-77118BE66AC8}">
      <dgm:prSet custT="1"/>
      <dgm:spPr/>
      <dgm:t>
        <a:bodyPr spcFirstLastPara="0" vert="horz" wrap="square" lIns="12700" tIns="12700" rIns="12700" bIns="12700" numCol="1" spcCol="1270" anchor="ctr" anchorCtr="0"/>
        <a:lstStyle/>
        <a:p>
          <a:r>
            <a:rPr lang="en-US" altLang="zh-CN" sz="1600" b="1" dirty="0" smtClean="0">
              <a:latin typeface="微软雅黑" panose="020B0503020204020204" pitchFamily="34" charset="-122"/>
              <a:ea typeface="微软雅黑" panose="020B0503020204020204" pitchFamily="34" charset="-122"/>
            </a:rPr>
            <a:t>3.</a:t>
          </a:r>
          <a:r>
            <a:rPr lang="zh-CN" altLang="en-US" sz="1600" b="1" dirty="0" smtClean="0">
              <a:latin typeface="微软雅黑" panose="020B0503020204020204" pitchFamily="34" charset="-122"/>
              <a:ea typeface="微软雅黑" panose="020B0503020204020204" pitchFamily="34" charset="-122"/>
            </a:rPr>
            <a:t>提拔内部员工可以提高所有员工对组织的</a:t>
          </a:r>
          <a:r>
            <a:rPr lang="zh-CN" altLang="en-US" sz="1600" b="1" dirty="0" smtClean="0">
              <a:solidFill>
                <a:srgbClr val="FF0000"/>
              </a:solidFill>
              <a:latin typeface="微软雅黑" panose="020B0503020204020204" pitchFamily="34" charset="-122"/>
              <a:ea typeface="微软雅黑" panose="020B0503020204020204" pitchFamily="34" charset="-122"/>
            </a:rPr>
            <a:t>忠诚度</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0BB00E2F-6FC9-42AA-AF87-E3015CD66D04}" type="parTrans" cxnId="{70D2D7E1-26A4-451A-AD0F-7161BC72922B}">
      <dgm:prSet/>
      <dgm:spPr/>
      <dgm:t>
        <a:bodyPr/>
        <a:lstStyle/>
        <a:p>
          <a:endParaRPr lang="zh-CN" altLang="en-US"/>
        </a:p>
      </dgm:t>
    </dgm:pt>
    <dgm:pt modelId="{3B590D56-A1A9-49B1-8045-DEA3202AAB5F}" type="sibTrans" cxnId="{70D2D7E1-26A4-451A-AD0F-7161BC72922B}">
      <dgm:prSet/>
      <dgm:spPr/>
      <dgm:t>
        <a:bodyPr/>
        <a:lstStyle/>
        <a:p>
          <a:endParaRPr lang="zh-CN" altLang="en-US"/>
        </a:p>
      </dgm:t>
    </dgm:pt>
    <dgm:pt modelId="{DC430F19-AAB9-47DA-BEEC-A2C7DDA84733}">
      <dgm:prSet custT="1"/>
      <dgm:spPr/>
      <dgm:t>
        <a:bodyPr spcFirstLastPara="0" vert="horz" wrap="square" lIns="12700" tIns="12700" rIns="12700" bIns="12700" numCol="1" spcCol="1270" anchor="ctr" anchorCtr="0"/>
        <a:lstStyle/>
        <a:p>
          <a:r>
            <a:rPr lang="en-US" altLang="zh-CN" sz="1600" b="1" dirty="0" smtClean="0">
              <a:latin typeface="微软雅黑" panose="020B0503020204020204" pitchFamily="34" charset="-122"/>
              <a:ea typeface="微软雅黑" panose="020B0503020204020204" pitchFamily="34" charset="-122"/>
            </a:rPr>
            <a:t>4.</a:t>
          </a:r>
          <a:r>
            <a:rPr lang="zh-CN" altLang="en-US" sz="1600" b="1" dirty="0" smtClean="0">
              <a:latin typeface="微软雅黑" panose="020B0503020204020204" pitchFamily="34" charset="-122"/>
              <a:ea typeface="微软雅黑" panose="020B0503020204020204" pitchFamily="34" charset="-122"/>
            </a:rPr>
            <a:t>可以</a:t>
          </a:r>
          <a:r>
            <a:rPr lang="zh-CN" altLang="en-US" sz="1600" b="1" dirty="0" smtClean="0">
              <a:solidFill>
                <a:srgbClr val="FF0000"/>
              </a:solidFill>
              <a:latin typeface="微软雅黑" panose="020B0503020204020204" pitchFamily="34" charset="-122"/>
              <a:ea typeface="微软雅黑" panose="020B0503020204020204" pitchFamily="34" charset="-122"/>
            </a:rPr>
            <a:t>节约</a:t>
          </a:r>
          <a:r>
            <a:rPr lang="zh-CN" altLang="en-US" sz="1600" b="1" dirty="0" smtClean="0">
              <a:latin typeface="微软雅黑" panose="020B0503020204020204" pitchFamily="34" charset="-122"/>
              <a:ea typeface="微软雅黑" panose="020B0503020204020204" pitchFamily="34" charset="-122"/>
            </a:rPr>
            <a:t>招聘广告</a:t>
          </a:r>
          <a:r>
            <a:rPr lang="zh-CN" altLang="en-US" sz="1600" b="1" dirty="0" smtClean="0">
              <a:solidFill>
                <a:srgbClr val="FF0000"/>
              </a:solidFill>
              <a:latin typeface="微软雅黑" panose="020B0503020204020204" pitchFamily="34" charset="-122"/>
              <a:ea typeface="微软雅黑" panose="020B0503020204020204" pitchFamily="34" charset="-122"/>
            </a:rPr>
            <a:t>费用、</a:t>
          </a:r>
          <a:r>
            <a:rPr lang="zh-CN" altLang="en-US" sz="1600" b="1" dirty="0" smtClean="0">
              <a:latin typeface="微软雅黑" panose="020B0503020204020204" pitchFamily="34" charset="-122"/>
              <a:ea typeface="微软雅黑" panose="020B0503020204020204" pitchFamily="34" charset="-122"/>
            </a:rPr>
            <a:t>筛选录用费用、相应的培训费用</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F681C451-1A39-43FE-865E-F065FEDA32D6}" type="parTrans" cxnId="{9792FFD1-F36A-48E8-9A16-D2980DF1B700}">
      <dgm:prSet/>
      <dgm:spPr/>
      <dgm:t>
        <a:bodyPr/>
        <a:lstStyle/>
        <a:p>
          <a:endParaRPr lang="zh-CN" altLang="en-US"/>
        </a:p>
      </dgm:t>
    </dgm:pt>
    <dgm:pt modelId="{B82F7006-C1E0-4408-8532-1B9008FB1B59}" type="sibTrans" cxnId="{9792FFD1-F36A-48E8-9A16-D2980DF1B700}">
      <dgm:prSet/>
      <dgm:spPr/>
      <dgm:t>
        <a:bodyPr/>
        <a:lstStyle/>
        <a:p>
          <a:endParaRPr lang="zh-CN" altLang="en-US"/>
        </a:p>
      </dgm:t>
    </dgm:pt>
    <dgm:pt modelId="{B492B5DE-A528-4615-831F-2C6DA5742BE1}">
      <dgm:prSet custT="1"/>
      <dgm:spPr/>
      <dgm:t>
        <a:bodyPr spcFirstLastPara="0" vert="horz" wrap="square" lIns="12700" tIns="12700" rIns="12700" bIns="12700" numCol="1" spcCol="1270" anchor="ctr" anchorCtr="0"/>
        <a:lstStyle/>
        <a:p>
          <a:r>
            <a:rPr lang="en-US" altLang="zh-CN" sz="1600" b="1" dirty="0" smtClean="0">
              <a:latin typeface="微软雅黑" panose="020B0503020204020204" pitchFamily="34" charset="-122"/>
              <a:ea typeface="微软雅黑" panose="020B0503020204020204" pitchFamily="34" charset="-122"/>
            </a:rPr>
            <a:t>5.</a:t>
          </a:r>
          <a:r>
            <a:rPr lang="zh-CN" altLang="en-US" sz="1600" b="1" dirty="0" smtClean="0">
              <a:latin typeface="微软雅黑" panose="020B0503020204020204" pitchFamily="34" charset="-122"/>
              <a:ea typeface="微软雅黑" panose="020B0503020204020204" pitchFamily="34" charset="-122"/>
            </a:rPr>
            <a:t>有利于保持组织内部的</a:t>
          </a:r>
          <a:r>
            <a:rPr lang="zh-CN" altLang="en-US" sz="1600" b="1" dirty="0" smtClean="0">
              <a:solidFill>
                <a:srgbClr val="FF0000"/>
              </a:solidFill>
              <a:latin typeface="微软雅黑" panose="020B0503020204020204" pitchFamily="34" charset="-122"/>
              <a:ea typeface="微软雅黑" panose="020B0503020204020204" pitchFamily="34" charset="-122"/>
            </a:rPr>
            <a:t>稳定性</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F474DC1B-547B-45CF-8FB7-38D8666FF0C3}" type="parTrans" cxnId="{BA10AAD5-A3EB-4699-8155-15D34321628C}">
      <dgm:prSet/>
      <dgm:spPr/>
      <dgm:t>
        <a:bodyPr/>
        <a:lstStyle/>
        <a:p>
          <a:endParaRPr lang="zh-CN" altLang="en-US"/>
        </a:p>
      </dgm:t>
    </dgm:pt>
    <dgm:pt modelId="{26FE3BEA-3344-493C-85B4-5C21A4848BBA}" type="sibTrans" cxnId="{BA10AAD5-A3EB-4699-8155-15D34321628C}">
      <dgm:prSet/>
      <dgm:spPr/>
      <dgm:t>
        <a:bodyPr/>
        <a:lstStyle/>
        <a:p>
          <a:endParaRPr lang="zh-CN" altLang="en-US"/>
        </a:p>
      </dgm:t>
    </dgm:pt>
    <dgm:pt modelId="{E83403C2-13B5-4DAD-A8E9-0B027F76F9F2}">
      <dgm:prSet custT="1"/>
      <dgm:spPr/>
      <dgm:t>
        <a:bodyPr spcFirstLastPara="0" vert="horz" wrap="square" lIns="12700" tIns="12700" rIns="12700" bIns="12700" numCol="1" spcCol="1270" anchor="ctr" anchorCtr="0"/>
        <a:lstStyle/>
        <a:p>
          <a:r>
            <a:rPr lang="en-US" altLang="zh-CN" sz="1600" b="1" dirty="0" smtClean="0">
              <a:solidFill>
                <a:schemeClr val="tx1"/>
              </a:solidFill>
              <a:latin typeface="微软雅黑" panose="020B0503020204020204" pitchFamily="34" charset="-122"/>
              <a:ea typeface="微软雅黑" panose="020B0503020204020204" pitchFamily="34" charset="-122"/>
            </a:rPr>
            <a:t>6.</a:t>
          </a:r>
          <a:r>
            <a:rPr lang="zh-CN" altLang="en-US" sz="1600" b="1" dirty="0" smtClean="0">
              <a:solidFill>
                <a:srgbClr val="FF0000"/>
              </a:solidFill>
              <a:latin typeface="微软雅黑" panose="020B0503020204020204" pitchFamily="34" charset="-122"/>
              <a:ea typeface="微软雅黑" panose="020B0503020204020204" pitchFamily="34" charset="-122"/>
            </a:rPr>
            <a:t>减少</a:t>
          </a:r>
          <a:r>
            <a:rPr lang="zh-CN" altLang="en-US" sz="1600" b="1" dirty="0" smtClean="0">
              <a:latin typeface="微软雅黑" panose="020B0503020204020204" pitchFamily="34" charset="-122"/>
              <a:ea typeface="微软雅黑" panose="020B0503020204020204" pitchFamily="34" charset="-122"/>
            </a:rPr>
            <a:t>识人用人的</a:t>
          </a:r>
          <a:r>
            <a:rPr lang="zh-CN" altLang="en-US" sz="1600" b="1" dirty="0" smtClean="0">
              <a:solidFill>
                <a:srgbClr val="FF0000"/>
              </a:solidFill>
              <a:latin typeface="微软雅黑" panose="020B0503020204020204" pitchFamily="34" charset="-122"/>
              <a:ea typeface="微软雅黑" panose="020B0503020204020204" pitchFamily="34" charset="-122"/>
            </a:rPr>
            <a:t>失误</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0CB83D32-A9C3-4D2F-A9D8-90F81DF49E5A}" type="parTrans" cxnId="{02817F85-AB8C-44CD-BFFB-30DF6A9961A3}">
      <dgm:prSet/>
      <dgm:spPr/>
      <dgm:t>
        <a:bodyPr/>
        <a:lstStyle/>
        <a:p>
          <a:endParaRPr lang="zh-CN" altLang="en-US"/>
        </a:p>
      </dgm:t>
    </dgm:pt>
    <dgm:pt modelId="{4E99E725-3539-450F-9D15-928827C55A99}" type="sibTrans" cxnId="{02817F85-AB8C-44CD-BFFB-30DF6A9961A3}">
      <dgm:prSet/>
      <dgm:spPr/>
      <dgm:t>
        <a:bodyPr/>
        <a:lstStyle/>
        <a:p>
          <a:endParaRPr lang="zh-CN" altLang="en-US"/>
        </a:p>
      </dgm:t>
    </dgm:pt>
    <dgm:pt modelId="{9B9E5AC5-6720-4531-A929-9ADF67F84AB2}">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长期使用内部选拔，会导致</a:t>
          </a:r>
          <a:r>
            <a:rPr lang="zh-CN" altLang="en-US" sz="1600" b="1" dirty="0" smtClean="0">
              <a:solidFill>
                <a:srgbClr val="FF0000"/>
              </a:solidFill>
              <a:latin typeface="微软雅黑" panose="020B0503020204020204" pitchFamily="34" charset="-122"/>
              <a:ea typeface="微软雅黑" panose="020B0503020204020204" pitchFamily="34" charset="-122"/>
            </a:rPr>
            <a:t>近亲繁殖</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ABBED90F-0712-49F4-AF56-63A68AE15286}" type="parTrans" cxnId="{A551E391-F5A0-4B5F-B0F5-FE84A4FDCE9E}">
      <dgm:prSet/>
      <dgm:spPr/>
      <dgm:t>
        <a:bodyPr/>
        <a:lstStyle/>
        <a:p>
          <a:endParaRPr lang="zh-CN" altLang="en-US"/>
        </a:p>
      </dgm:t>
    </dgm:pt>
    <dgm:pt modelId="{53BF04CA-584A-40B9-8A3A-5FE7DBD7EBAF}" type="sibTrans" cxnId="{A551E391-F5A0-4B5F-B0F5-FE84A4FDCE9E}">
      <dgm:prSet/>
      <dgm:spPr/>
      <dgm:t>
        <a:bodyPr/>
        <a:lstStyle/>
        <a:p>
          <a:endParaRPr lang="zh-CN" altLang="en-US"/>
        </a:p>
      </dgm:t>
    </dgm:pt>
    <dgm:pt modelId="{F1A8630A-2455-4A4E-96E9-B53B847202E5}">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可能引发组织</a:t>
          </a:r>
          <a:r>
            <a:rPr lang="zh-CN" altLang="en-US" sz="1600" b="1" dirty="0" smtClean="0">
              <a:solidFill>
                <a:srgbClr val="FF0000"/>
              </a:solidFill>
              <a:latin typeface="微软雅黑" panose="020B0503020204020204" pitchFamily="34" charset="-122"/>
              <a:ea typeface="微软雅黑" panose="020B0503020204020204" pitchFamily="34" charset="-122"/>
            </a:rPr>
            <a:t>高层领导的不团结</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599424B2-0D42-4E76-8111-DE7C2E0A3AC3}" type="parTrans" cxnId="{0F7789ED-DB10-4EF0-B1B1-D2C76BCEDC0D}">
      <dgm:prSet/>
      <dgm:spPr/>
      <dgm:t>
        <a:bodyPr/>
        <a:lstStyle/>
        <a:p>
          <a:endParaRPr lang="zh-CN" altLang="en-US"/>
        </a:p>
      </dgm:t>
    </dgm:pt>
    <dgm:pt modelId="{397C98CD-DD8D-4C70-908D-CBBE5A0BB9CB}" type="sibTrans" cxnId="{0F7789ED-DB10-4EF0-B1B1-D2C76BCEDC0D}">
      <dgm:prSet/>
      <dgm:spPr/>
      <dgm:t>
        <a:bodyPr/>
        <a:lstStyle/>
        <a:p>
          <a:endParaRPr lang="zh-CN" altLang="en-US"/>
        </a:p>
      </dgm:t>
    </dgm:pt>
    <dgm:pt modelId="{DE0AC529-3AA8-4B6F-A83E-A080558AFF5D}">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被拒绝的申请者可能会感到</a:t>
          </a:r>
          <a:r>
            <a:rPr lang="zh-CN" altLang="en-US" sz="1600" b="1" dirty="0" smtClean="0">
              <a:solidFill>
                <a:srgbClr val="FF0000"/>
              </a:solidFill>
              <a:latin typeface="微软雅黑" panose="020B0503020204020204" pitchFamily="34" charset="-122"/>
              <a:ea typeface="微软雅黑" panose="020B0503020204020204" pitchFamily="34" charset="-122"/>
            </a:rPr>
            <a:t>不公平、失望</a:t>
          </a:r>
          <a:r>
            <a:rPr lang="zh-CN" altLang="en-US" sz="1600" dirty="0" smtClean="0">
              <a:latin typeface="微软雅黑" panose="020B0503020204020204" pitchFamily="34" charset="-122"/>
              <a:ea typeface="微软雅黑" panose="020B0503020204020204" pitchFamily="34" charset="-122"/>
            </a:rPr>
            <a:t>，影响工作的积极性和创造性</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9BD047A4-D7C4-4515-9BCD-AFF805163FED}" type="parTrans" cxnId="{7A71B8FB-E63A-4776-A472-B0271C8CA53D}">
      <dgm:prSet/>
      <dgm:spPr/>
      <dgm:t>
        <a:bodyPr/>
        <a:lstStyle/>
        <a:p>
          <a:endParaRPr lang="zh-CN" altLang="en-US"/>
        </a:p>
      </dgm:t>
    </dgm:pt>
    <dgm:pt modelId="{FDE746C3-D306-4326-81B0-1CFF354711F3}" type="sibTrans" cxnId="{7A71B8FB-E63A-4776-A472-B0271C8CA53D}">
      <dgm:prSet/>
      <dgm:spPr/>
      <dgm:t>
        <a:bodyPr/>
        <a:lstStyle/>
        <a:p>
          <a:endParaRPr lang="zh-CN" altLang="en-US"/>
        </a:p>
      </dgm:t>
    </dgm:pt>
    <dgm:pt modelId="{D65A408B-5197-4DDF-BB59-087EEA788913}">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缺少思想碰撞的火花，影响组织的</a:t>
          </a:r>
          <a:r>
            <a:rPr lang="zh-CN" altLang="en-US" sz="1600" b="1" dirty="0" smtClean="0">
              <a:solidFill>
                <a:srgbClr val="FF0000"/>
              </a:solidFill>
              <a:latin typeface="微软雅黑" panose="020B0503020204020204" pitchFamily="34" charset="-122"/>
              <a:ea typeface="微软雅黑" panose="020B0503020204020204" pitchFamily="34" charset="-122"/>
            </a:rPr>
            <a:t>活力和竞争力</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84CD7A07-2D98-4040-815E-F4C153E6103A}" type="parTrans" cxnId="{DFCDCAAF-51F6-4692-BF5C-14D82EFE8CA6}">
      <dgm:prSet/>
      <dgm:spPr/>
      <dgm:t>
        <a:bodyPr/>
        <a:lstStyle/>
        <a:p>
          <a:endParaRPr lang="zh-CN" altLang="en-US"/>
        </a:p>
      </dgm:t>
    </dgm:pt>
    <dgm:pt modelId="{17672D85-342B-4744-968F-C39D7DCFF426}" type="sibTrans" cxnId="{DFCDCAAF-51F6-4692-BF5C-14D82EFE8CA6}">
      <dgm:prSet/>
      <dgm:spPr/>
      <dgm:t>
        <a:bodyPr/>
        <a:lstStyle/>
        <a:p>
          <a:endParaRPr lang="zh-CN" altLang="en-US"/>
        </a:p>
      </dgm:t>
    </dgm:pt>
    <dgm:pt modelId="{6EF6ED18-A12C-4789-8AE2-6F7B9D671183}">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现有员工可能会</a:t>
          </a:r>
          <a:r>
            <a:rPr lang="zh-CN" altLang="en-US" sz="1600" b="1" dirty="0" smtClean="0">
              <a:solidFill>
                <a:srgbClr val="FF0000"/>
              </a:solidFill>
              <a:latin typeface="微软雅黑" panose="020B0503020204020204" pitchFamily="34" charset="-122"/>
              <a:ea typeface="微软雅黑" panose="020B0503020204020204" pitchFamily="34" charset="-122"/>
            </a:rPr>
            <a:t>抵制</a:t>
          </a:r>
          <a:r>
            <a:rPr lang="zh-CN" altLang="en-US" sz="1600" b="0" dirty="0" smtClean="0">
              <a:solidFill>
                <a:schemeClr val="tx1"/>
              </a:solidFill>
              <a:latin typeface="微软雅黑" panose="020B0503020204020204" pitchFamily="34" charset="-122"/>
              <a:ea typeface="微软雅黑" panose="020B0503020204020204" pitchFamily="34" charset="-122"/>
            </a:rPr>
            <a:t>外部人才</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97A15E6F-D21E-4C7C-9EC7-1B361E3FB08C}" type="parTrans" cxnId="{0997351E-3A0E-41B0-8122-9F83380BD7EC}">
      <dgm:prSet/>
      <dgm:spPr/>
      <dgm:t>
        <a:bodyPr/>
        <a:lstStyle/>
        <a:p>
          <a:endParaRPr lang="zh-CN" altLang="en-US"/>
        </a:p>
      </dgm:t>
    </dgm:pt>
    <dgm:pt modelId="{3AC8D9D5-D053-478B-A347-EC9088871C0D}" type="sibTrans" cxnId="{0997351E-3A0E-41B0-8122-9F83380BD7EC}">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4"/>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4"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4"/>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0925997F-F4B0-4B79-8456-406ADD875A3E}" type="pres">
      <dgm:prSet presAssocID="{C9D61F94-6FD7-4D8E-A03E-553BDE6BC6F8}" presName="Name64" presStyleLbl="parChTrans1D3" presStyleIdx="0" presStyleCnt="14"/>
      <dgm:spPr/>
      <dgm:t>
        <a:bodyPr/>
        <a:lstStyle/>
        <a:p>
          <a:endParaRPr lang="zh-CN" altLang="en-US"/>
        </a:p>
      </dgm:t>
    </dgm:pt>
    <dgm:pt modelId="{39736E98-DBCE-4CA7-94BF-9E93A4CA466C}" type="pres">
      <dgm:prSet presAssocID="{009ACAD4-3E8C-4633-ADC7-F80164CF6E3E}" presName="hierRoot2" presStyleCnt="0">
        <dgm:presLayoutVars>
          <dgm:hierBranch val="init"/>
        </dgm:presLayoutVars>
      </dgm:prSet>
      <dgm:spPr/>
    </dgm:pt>
    <dgm:pt modelId="{BDB715E5-6958-485E-81AC-990C79C6E6BE}" type="pres">
      <dgm:prSet presAssocID="{009ACAD4-3E8C-4633-ADC7-F80164CF6E3E}" presName="rootComposite" presStyleCnt="0"/>
      <dgm:spPr/>
    </dgm:pt>
    <dgm:pt modelId="{EADBCB62-4551-4C42-ACB7-E7553E65E062}" type="pres">
      <dgm:prSet presAssocID="{009ACAD4-3E8C-4633-ADC7-F80164CF6E3E}" presName="rootText" presStyleLbl="node3" presStyleIdx="0" presStyleCnt="14" custScaleX="1353971" custScaleY="201413">
        <dgm:presLayoutVars>
          <dgm:chPref val="3"/>
        </dgm:presLayoutVars>
      </dgm:prSet>
      <dgm:spPr/>
      <dgm:t>
        <a:bodyPr/>
        <a:lstStyle/>
        <a:p>
          <a:endParaRPr lang="zh-CN" altLang="en-US"/>
        </a:p>
      </dgm:t>
    </dgm:pt>
    <dgm:pt modelId="{8D87B8CC-6FB6-4D4F-8AFE-6B3D767C9906}" type="pres">
      <dgm:prSet presAssocID="{009ACAD4-3E8C-4633-ADC7-F80164CF6E3E}" presName="rootConnector" presStyleLbl="node3" presStyleIdx="0" presStyleCnt="14"/>
      <dgm:spPr/>
      <dgm:t>
        <a:bodyPr/>
        <a:lstStyle/>
        <a:p>
          <a:endParaRPr lang="zh-CN" altLang="en-US"/>
        </a:p>
      </dgm:t>
    </dgm:pt>
    <dgm:pt modelId="{35FC98A0-A889-434A-BD87-4DBC73A46901}" type="pres">
      <dgm:prSet presAssocID="{009ACAD4-3E8C-4633-ADC7-F80164CF6E3E}" presName="hierChild4" presStyleCnt="0"/>
      <dgm:spPr/>
    </dgm:pt>
    <dgm:pt modelId="{6536C6DF-1B89-4573-A540-19BE51BB4FCF}" type="pres">
      <dgm:prSet presAssocID="{009ACAD4-3E8C-4633-ADC7-F80164CF6E3E}"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6A81591A-743C-4A71-A15C-86651D39EC1F}" type="pres">
      <dgm:prSet presAssocID="{BC033AE5-AD7D-453A-8145-403F70B8E99A}" presName="Name64" presStyleLbl="parChTrans1D2" presStyleIdx="1" presStyleCnt="4"/>
      <dgm:spPr/>
      <dgm:t>
        <a:bodyPr/>
        <a:lstStyle/>
        <a:p>
          <a:endParaRPr lang="zh-CN" altLang="en-US"/>
        </a:p>
      </dgm:t>
    </dgm:pt>
    <dgm:pt modelId="{35BD7422-C126-48EB-8715-F4EDE59A0E05}" type="pres">
      <dgm:prSet presAssocID="{4972629A-F295-4324-B94E-75F2F31C601F}" presName="hierRoot2" presStyleCnt="0">
        <dgm:presLayoutVars>
          <dgm:hierBranch val="init"/>
        </dgm:presLayoutVars>
      </dgm:prSet>
      <dgm:spPr/>
    </dgm:pt>
    <dgm:pt modelId="{EA6EE08D-0075-4882-AD87-AF588420CA9D}" type="pres">
      <dgm:prSet presAssocID="{4972629A-F295-4324-B94E-75F2F31C601F}" presName="rootComposite" presStyleCnt="0"/>
      <dgm:spPr/>
    </dgm:pt>
    <dgm:pt modelId="{D5DCC74D-F7BF-483B-ABBB-392FE9B094E9}" type="pres">
      <dgm:prSet presAssocID="{4972629A-F295-4324-B94E-75F2F31C601F}" presName="rootText" presStyleLbl="node2" presStyleIdx="1" presStyleCnt="4" custScaleX="225412" custScaleY="283680">
        <dgm:presLayoutVars>
          <dgm:chPref val="3"/>
        </dgm:presLayoutVars>
      </dgm:prSet>
      <dgm:spPr/>
      <dgm:t>
        <a:bodyPr/>
        <a:lstStyle/>
        <a:p>
          <a:endParaRPr lang="zh-CN" altLang="en-US"/>
        </a:p>
      </dgm:t>
    </dgm:pt>
    <dgm:pt modelId="{41112C69-5102-49FE-8B6F-B2DBFF035E99}" type="pres">
      <dgm:prSet presAssocID="{4972629A-F295-4324-B94E-75F2F31C601F}" presName="rootConnector" presStyleLbl="node2" presStyleIdx="1" presStyleCnt="4"/>
      <dgm:spPr/>
      <dgm:t>
        <a:bodyPr/>
        <a:lstStyle/>
        <a:p>
          <a:endParaRPr lang="zh-CN" altLang="en-US"/>
        </a:p>
      </dgm:t>
    </dgm:pt>
    <dgm:pt modelId="{D42D4D95-9350-4999-A140-6B267A440F8A}" type="pres">
      <dgm:prSet presAssocID="{4972629A-F295-4324-B94E-75F2F31C601F}" presName="hierChild4" presStyleCnt="0"/>
      <dgm:spPr/>
    </dgm:pt>
    <dgm:pt modelId="{1016DE2A-055D-4762-B402-3145A79AF002}" type="pres">
      <dgm:prSet presAssocID="{DB4B3437-228B-4CF1-AEFA-8440ADDBAE79}" presName="Name64" presStyleLbl="parChTrans1D3" presStyleIdx="1" presStyleCnt="14"/>
      <dgm:spPr/>
    </dgm:pt>
    <dgm:pt modelId="{6A86B710-1174-4271-B279-81E3C439A260}" type="pres">
      <dgm:prSet presAssocID="{D1D98C28-CCAE-4273-87FA-A30CD31B7AB5}" presName="hierRoot2" presStyleCnt="0">
        <dgm:presLayoutVars>
          <dgm:hierBranch val="init"/>
        </dgm:presLayoutVars>
      </dgm:prSet>
      <dgm:spPr/>
    </dgm:pt>
    <dgm:pt modelId="{D428478B-9F6D-4B88-898C-3486364B82A2}" type="pres">
      <dgm:prSet presAssocID="{D1D98C28-CCAE-4273-87FA-A30CD31B7AB5}" presName="rootComposite" presStyleCnt="0"/>
      <dgm:spPr/>
    </dgm:pt>
    <dgm:pt modelId="{8FCF7DAF-39E6-46D2-B2F9-218F248D8DBF}" type="pres">
      <dgm:prSet presAssocID="{D1D98C28-CCAE-4273-87FA-A30CD31B7AB5}" presName="rootText" presStyleLbl="node3" presStyleIdx="1" presStyleCnt="14" custScaleX="1353971" custScaleY="201413">
        <dgm:presLayoutVars>
          <dgm:chPref val="3"/>
        </dgm:presLayoutVars>
      </dgm:prSet>
      <dgm:spPr/>
      <dgm:t>
        <a:bodyPr/>
        <a:lstStyle/>
        <a:p>
          <a:endParaRPr lang="zh-CN" altLang="en-US"/>
        </a:p>
      </dgm:t>
    </dgm:pt>
    <dgm:pt modelId="{0003B5CF-6511-4F9B-8997-D84FD73D24DD}" type="pres">
      <dgm:prSet presAssocID="{D1D98C28-CCAE-4273-87FA-A30CD31B7AB5}" presName="rootConnector" presStyleLbl="node3" presStyleIdx="1" presStyleCnt="14"/>
      <dgm:spPr/>
      <dgm:t>
        <a:bodyPr/>
        <a:lstStyle/>
        <a:p>
          <a:endParaRPr lang="zh-CN" altLang="en-US"/>
        </a:p>
      </dgm:t>
    </dgm:pt>
    <dgm:pt modelId="{C4D88729-CCB8-46ED-92C9-82FA5065CA4B}" type="pres">
      <dgm:prSet presAssocID="{D1D98C28-CCAE-4273-87FA-A30CD31B7AB5}" presName="hierChild4" presStyleCnt="0"/>
      <dgm:spPr/>
    </dgm:pt>
    <dgm:pt modelId="{5007F30D-FF61-4DFF-9C42-BC594C1E8CFA}" type="pres">
      <dgm:prSet presAssocID="{D1D98C28-CCAE-4273-87FA-A30CD31B7AB5}" presName="hierChild5" presStyleCnt="0"/>
      <dgm:spPr/>
    </dgm:pt>
    <dgm:pt modelId="{79429748-EF42-4C38-9F49-035E6AEB7ED0}" type="pres">
      <dgm:prSet presAssocID="{4972629A-F295-4324-B94E-75F2F31C601F}" presName="hierChild5" presStyleCnt="0"/>
      <dgm:spPr/>
    </dgm:pt>
    <dgm:pt modelId="{D29C1E41-F0A6-4B0B-A7AC-16A7954D8AC2}" type="pres">
      <dgm:prSet presAssocID="{D5B68F1B-22CC-4329-9A82-26997B2E3EBD}" presName="Name64" presStyleLbl="parChTrans1D2" presStyleIdx="2" presStyleCnt="4"/>
      <dgm:spPr/>
      <dgm:t>
        <a:bodyPr/>
        <a:lstStyle/>
        <a:p>
          <a:endParaRPr lang="zh-CN" altLang="en-US"/>
        </a:p>
      </dgm:t>
    </dgm:pt>
    <dgm:pt modelId="{B296480D-3FCE-4893-8382-FC0F09B6CDCD}" type="pres">
      <dgm:prSet presAssocID="{19D8B120-6846-4256-B4A8-887041330547}" presName="hierRoot2" presStyleCnt="0">
        <dgm:presLayoutVars>
          <dgm:hierBranch val="init"/>
        </dgm:presLayoutVars>
      </dgm:prSet>
      <dgm:spPr/>
    </dgm:pt>
    <dgm:pt modelId="{4003B6D1-2710-4EF4-9FEA-39C83524BD4F}" type="pres">
      <dgm:prSet presAssocID="{19D8B120-6846-4256-B4A8-887041330547}" presName="rootComposite" presStyleCnt="0"/>
      <dgm:spPr/>
    </dgm:pt>
    <dgm:pt modelId="{92C56A28-FD26-46F0-8473-E7C6698433B7}" type="pres">
      <dgm:prSet presAssocID="{19D8B120-6846-4256-B4A8-887041330547}" presName="rootText" presStyleLbl="node2" presStyleIdx="2" presStyleCnt="4" custScaleX="225412" custScaleY="283680">
        <dgm:presLayoutVars>
          <dgm:chPref val="3"/>
        </dgm:presLayoutVars>
      </dgm:prSet>
      <dgm:spPr/>
      <dgm:t>
        <a:bodyPr/>
        <a:lstStyle/>
        <a:p>
          <a:endParaRPr lang="zh-CN" altLang="en-US"/>
        </a:p>
      </dgm:t>
    </dgm:pt>
    <dgm:pt modelId="{520C1F4E-FCAD-4AF2-8E87-7300EA915679}" type="pres">
      <dgm:prSet presAssocID="{19D8B120-6846-4256-B4A8-887041330547}" presName="rootConnector" presStyleLbl="node2" presStyleIdx="2" presStyleCnt="4"/>
      <dgm:spPr/>
      <dgm:t>
        <a:bodyPr/>
        <a:lstStyle/>
        <a:p>
          <a:endParaRPr lang="zh-CN" altLang="en-US"/>
        </a:p>
      </dgm:t>
    </dgm:pt>
    <dgm:pt modelId="{21C6D09D-3164-4227-8871-3AC26C922E4D}" type="pres">
      <dgm:prSet presAssocID="{19D8B120-6846-4256-B4A8-887041330547}" presName="hierChild4" presStyleCnt="0"/>
      <dgm:spPr/>
    </dgm:pt>
    <dgm:pt modelId="{C115CE2F-7ADC-4F7B-90C5-C39CE83D05A5}" type="pres">
      <dgm:prSet presAssocID="{D4A72C6C-5CC0-436F-8F11-7DC782B43468}" presName="Name64" presStyleLbl="parChTrans1D3" presStyleIdx="2" presStyleCnt="14"/>
      <dgm:spPr/>
      <dgm:t>
        <a:bodyPr/>
        <a:lstStyle/>
        <a:p>
          <a:endParaRPr lang="zh-CN" altLang="en-US"/>
        </a:p>
      </dgm:t>
    </dgm:pt>
    <dgm:pt modelId="{B6201FB0-C046-41DD-B194-CB157B60661E}" type="pres">
      <dgm:prSet presAssocID="{02B61AE2-B2C5-44B3-A5A4-2E6ACB791502}" presName="hierRoot2" presStyleCnt="0">
        <dgm:presLayoutVars>
          <dgm:hierBranch val="init"/>
        </dgm:presLayoutVars>
      </dgm:prSet>
      <dgm:spPr/>
    </dgm:pt>
    <dgm:pt modelId="{5C83E7DC-0437-4D3A-951A-B1FD34F7A015}" type="pres">
      <dgm:prSet presAssocID="{02B61AE2-B2C5-44B3-A5A4-2E6ACB791502}" presName="rootComposite" presStyleCnt="0"/>
      <dgm:spPr/>
    </dgm:pt>
    <dgm:pt modelId="{5B651776-AAB8-4A28-B245-D4AFDC1DAA66}" type="pres">
      <dgm:prSet presAssocID="{02B61AE2-B2C5-44B3-A5A4-2E6ACB791502}" presName="rootText" presStyleLbl="node3" presStyleIdx="2" presStyleCnt="14" custScaleX="1353971" custScaleY="201413">
        <dgm:presLayoutVars>
          <dgm:chPref val="3"/>
        </dgm:presLayoutVars>
      </dgm:prSet>
      <dgm:spPr/>
      <dgm:t>
        <a:bodyPr/>
        <a:lstStyle/>
        <a:p>
          <a:endParaRPr lang="zh-CN" altLang="en-US"/>
        </a:p>
      </dgm:t>
    </dgm:pt>
    <dgm:pt modelId="{44A8B970-872E-4950-888F-AA8B4B5DBC43}" type="pres">
      <dgm:prSet presAssocID="{02B61AE2-B2C5-44B3-A5A4-2E6ACB791502}" presName="rootConnector" presStyleLbl="node3" presStyleIdx="2" presStyleCnt="14"/>
      <dgm:spPr/>
      <dgm:t>
        <a:bodyPr/>
        <a:lstStyle/>
        <a:p>
          <a:endParaRPr lang="zh-CN" altLang="en-US"/>
        </a:p>
      </dgm:t>
    </dgm:pt>
    <dgm:pt modelId="{DDC5CDF4-F4C1-4E14-8D62-6C124F4A12BA}" type="pres">
      <dgm:prSet presAssocID="{02B61AE2-B2C5-44B3-A5A4-2E6ACB791502}" presName="hierChild4" presStyleCnt="0"/>
      <dgm:spPr/>
    </dgm:pt>
    <dgm:pt modelId="{DFA16388-91FA-4553-9184-21B828BF5BB5}" type="pres">
      <dgm:prSet presAssocID="{02B61AE2-B2C5-44B3-A5A4-2E6ACB791502}" presName="hierChild5" presStyleCnt="0"/>
      <dgm:spPr/>
    </dgm:pt>
    <dgm:pt modelId="{8957D2C1-51F5-4D02-BCFC-13F5C324D6EE}" type="pres">
      <dgm:prSet presAssocID="{316691FD-F9A6-44BE-BB07-7805EEE4048D}" presName="Name64" presStyleLbl="parChTrans1D3" presStyleIdx="3" presStyleCnt="14"/>
      <dgm:spPr/>
    </dgm:pt>
    <dgm:pt modelId="{37AE6A3D-6E3F-47FA-AE99-D4EDCC4B07D7}" type="pres">
      <dgm:prSet presAssocID="{C91EA7B1-6497-48A9-8658-0BFBB8283465}" presName="hierRoot2" presStyleCnt="0">
        <dgm:presLayoutVars>
          <dgm:hierBranch val="init"/>
        </dgm:presLayoutVars>
      </dgm:prSet>
      <dgm:spPr/>
    </dgm:pt>
    <dgm:pt modelId="{2606545F-F1D2-436E-A16D-369F1CCE254E}" type="pres">
      <dgm:prSet presAssocID="{C91EA7B1-6497-48A9-8658-0BFBB8283465}" presName="rootComposite" presStyleCnt="0"/>
      <dgm:spPr/>
    </dgm:pt>
    <dgm:pt modelId="{A0C3EB01-B30E-44E2-8D0F-7A855B7131E3}" type="pres">
      <dgm:prSet presAssocID="{C91EA7B1-6497-48A9-8658-0BFBB8283465}" presName="rootText" presStyleLbl="node3" presStyleIdx="3" presStyleCnt="14" custScaleX="1353971" custScaleY="201413">
        <dgm:presLayoutVars>
          <dgm:chPref val="3"/>
        </dgm:presLayoutVars>
      </dgm:prSet>
      <dgm:spPr/>
      <dgm:t>
        <a:bodyPr/>
        <a:lstStyle/>
        <a:p>
          <a:endParaRPr lang="zh-CN" altLang="en-US"/>
        </a:p>
      </dgm:t>
    </dgm:pt>
    <dgm:pt modelId="{2F74B906-5E71-4D8C-8DCF-78A596042A16}" type="pres">
      <dgm:prSet presAssocID="{C91EA7B1-6497-48A9-8658-0BFBB8283465}" presName="rootConnector" presStyleLbl="node3" presStyleIdx="3" presStyleCnt="14"/>
      <dgm:spPr/>
      <dgm:t>
        <a:bodyPr/>
        <a:lstStyle/>
        <a:p>
          <a:endParaRPr lang="zh-CN" altLang="en-US"/>
        </a:p>
      </dgm:t>
    </dgm:pt>
    <dgm:pt modelId="{579AB7BD-85EE-4687-8413-CDA6EA269671}" type="pres">
      <dgm:prSet presAssocID="{C91EA7B1-6497-48A9-8658-0BFBB8283465}" presName="hierChild4" presStyleCnt="0"/>
      <dgm:spPr/>
    </dgm:pt>
    <dgm:pt modelId="{7050B47B-B3F4-43A7-BEF2-0FBF78B5F89B}" type="pres">
      <dgm:prSet presAssocID="{C91EA7B1-6497-48A9-8658-0BFBB8283465}" presName="hierChild5" presStyleCnt="0"/>
      <dgm:spPr/>
    </dgm:pt>
    <dgm:pt modelId="{4D30C870-3C40-4FD8-805E-48CC6462829E}" type="pres">
      <dgm:prSet presAssocID="{0BB00E2F-6FC9-42AA-AF87-E3015CD66D04}" presName="Name64" presStyleLbl="parChTrans1D3" presStyleIdx="4" presStyleCnt="14"/>
      <dgm:spPr/>
    </dgm:pt>
    <dgm:pt modelId="{2D5B18AA-231A-4625-A716-3C4174F24E2B}" type="pres">
      <dgm:prSet presAssocID="{21C4030F-4D59-4B32-A744-77118BE66AC8}" presName="hierRoot2" presStyleCnt="0">
        <dgm:presLayoutVars>
          <dgm:hierBranch val="init"/>
        </dgm:presLayoutVars>
      </dgm:prSet>
      <dgm:spPr/>
    </dgm:pt>
    <dgm:pt modelId="{6DCF0C5A-7774-4ACF-AB34-08B7D7363C1A}" type="pres">
      <dgm:prSet presAssocID="{21C4030F-4D59-4B32-A744-77118BE66AC8}" presName="rootComposite" presStyleCnt="0"/>
      <dgm:spPr/>
    </dgm:pt>
    <dgm:pt modelId="{3821C85C-849F-4DB1-A18D-BD9665252259}" type="pres">
      <dgm:prSet presAssocID="{21C4030F-4D59-4B32-A744-77118BE66AC8}" presName="rootText" presStyleLbl="node3" presStyleIdx="4" presStyleCnt="14" custScaleX="1353971" custScaleY="201413">
        <dgm:presLayoutVars>
          <dgm:chPref val="3"/>
        </dgm:presLayoutVars>
      </dgm:prSet>
      <dgm:spPr/>
      <dgm:t>
        <a:bodyPr/>
        <a:lstStyle/>
        <a:p>
          <a:endParaRPr lang="zh-CN" altLang="en-US"/>
        </a:p>
      </dgm:t>
    </dgm:pt>
    <dgm:pt modelId="{C694B0FB-6ECD-4265-B049-CC9B5B2B0A00}" type="pres">
      <dgm:prSet presAssocID="{21C4030F-4D59-4B32-A744-77118BE66AC8}" presName="rootConnector" presStyleLbl="node3" presStyleIdx="4" presStyleCnt="14"/>
      <dgm:spPr/>
      <dgm:t>
        <a:bodyPr/>
        <a:lstStyle/>
        <a:p>
          <a:endParaRPr lang="zh-CN" altLang="en-US"/>
        </a:p>
      </dgm:t>
    </dgm:pt>
    <dgm:pt modelId="{506DB2E8-F0A0-479C-9D44-D835EE8539A7}" type="pres">
      <dgm:prSet presAssocID="{21C4030F-4D59-4B32-A744-77118BE66AC8}" presName="hierChild4" presStyleCnt="0"/>
      <dgm:spPr/>
    </dgm:pt>
    <dgm:pt modelId="{FB6B9A8A-6E7E-4E57-919C-4E7EB21E25DA}" type="pres">
      <dgm:prSet presAssocID="{21C4030F-4D59-4B32-A744-77118BE66AC8}" presName="hierChild5" presStyleCnt="0"/>
      <dgm:spPr/>
    </dgm:pt>
    <dgm:pt modelId="{236682E2-6338-4755-ABB6-1F804DAB374C}" type="pres">
      <dgm:prSet presAssocID="{F681C451-1A39-43FE-865E-F065FEDA32D6}" presName="Name64" presStyleLbl="parChTrans1D3" presStyleIdx="5" presStyleCnt="14"/>
      <dgm:spPr/>
    </dgm:pt>
    <dgm:pt modelId="{5FBA064E-A3CF-4E9F-B989-5B0D548BE6EA}" type="pres">
      <dgm:prSet presAssocID="{DC430F19-AAB9-47DA-BEEC-A2C7DDA84733}" presName="hierRoot2" presStyleCnt="0">
        <dgm:presLayoutVars>
          <dgm:hierBranch val="init"/>
        </dgm:presLayoutVars>
      </dgm:prSet>
      <dgm:spPr/>
    </dgm:pt>
    <dgm:pt modelId="{41D0F986-A991-4BBD-9BE2-0CB201CDC59E}" type="pres">
      <dgm:prSet presAssocID="{DC430F19-AAB9-47DA-BEEC-A2C7DDA84733}" presName="rootComposite" presStyleCnt="0"/>
      <dgm:spPr/>
    </dgm:pt>
    <dgm:pt modelId="{762FA0CB-E845-403A-9B1D-CB1B33A7E5BF}" type="pres">
      <dgm:prSet presAssocID="{DC430F19-AAB9-47DA-BEEC-A2C7DDA84733}" presName="rootText" presStyleLbl="node3" presStyleIdx="5" presStyleCnt="14" custScaleX="1353971" custScaleY="201413">
        <dgm:presLayoutVars>
          <dgm:chPref val="3"/>
        </dgm:presLayoutVars>
      </dgm:prSet>
      <dgm:spPr/>
      <dgm:t>
        <a:bodyPr/>
        <a:lstStyle/>
        <a:p>
          <a:endParaRPr lang="zh-CN" altLang="en-US"/>
        </a:p>
      </dgm:t>
    </dgm:pt>
    <dgm:pt modelId="{6CCA9D46-C075-4D7F-9368-EED0599AE653}" type="pres">
      <dgm:prSet presAssocID="{DC430F19-AAB9-47DA-BEEC-A2C7DDA84733}" presName="rootConnector" presStyleLbl="node3" presStyleIdx="5" presStyleCnt="14"/>
      <dgm:spPr/>
      <dgm:t>
        <a:bodyPr/>
        <a:lstStyle/>
        <a:p>
          <a:endParaRPr lang="zh-CN" altLang="en-US"/>
        </a:p>
      </dgm:t>
    </dgm:pt>
    <dgm:pt modelId="{CDF2D130-6CE7-4F6C-A7C4-E9633C532CB3}" type="pres">
      <dgm:prSet presAssocID="{DC430F19-AAB9-47DA-BEEC-A2C7DDA84733}" presName="hierChild4" presStyleCnt="0"/>
      <dgm:spPr/>
    </dgm:pt>
    <dgm:pt modelId="{7AECC494-1F74-40D8-800E-A8C8284A5E6C}" type="pres">
      <dgm:prSet presAssocID="{DC430F19-AAB9-47DA-BEEC-A2C7DDA84733}" presName="hierChild5" presStyleCnt="0"/>
      <dgm:spPr/>
    </dgm:pt>
    <dgm:pt modelId="{9FEC5B78-910A-43D6-8B63-37D3247E0666}" type="pres">
      <dgm:prSet presAssocID="{F474DC1B-547B-45CF-8FB7-38D8666FF0C3}" presName="Name64" presStyleLbl="parChTrans1D3" presStyleIdx="6" presStyleCnt="14"/>
      <dgm:spPr/>
    </dgm:pt>
    <dgm:pt modelId="{F2F0A7C4-3D5E-4DC2-91C6-61FC03DF9B5B}" type="pres">
      <dgm:prSet presAssocID="{B492B5DE-A528-4615-831F-2C6DA5742BE1}" presName="hierRoot2" presStyleCnt="0">
        <dgm:presLayoutVars>
          <dgm:hierBranch val="init"/>
        </dgm:presLayoutVars>
      </dgm:prSet>
      <dgm:spPr/>
    </dgm:pt>
    <dgm:pt modelId="{80A1461D-C014-402C-AF44-12EC3655CE5E}" type="pres">
      <dgm:prSet presAssocID="{B492B5DE-A528-4615-831F-2C6DA5742BE1}" presName="rootComposite" presStyleCnt="0"/>
      <dgm:spPr/>
    </dgm:pt>
    <dgm:pt modelId="{F3CFF8BD-BAA4-46CB-AA65-78C3F76B08AD}" type="pres">
      <dgm:prSet presAssocID="{B492B5DE-A528-4615-831F-2C6DA5742BE1}" presName="rootText" presStyleLbl="node3" presStyleIdx="6" presStyleCnt="14" custScaleX="1353971" custScaleY="201413">
        <dgm:presLayoutVars>
          <dgm:chPref val="3"/>
        </dgm:presLayoutVars>
      </dgm:prSet>
      <dgm:spPr/>
      <dgm:t>
        <a:bodyPr/>
        <a:lstStyle/>
        <a:p>
          <a:endParaRPr lang="zh-CN" altLang="en-US"/>
        </a:p>
      </dgm:t>
    </dgm:pt>
    <dgm:pt modelId="{B5D34C88-377B-4C68-8D5F-4834AEBCFBD9}" type="pres">
      <dgm:prSet presAssocID="{B492B5DE-A528-4615-831F-2C6DA5742BE1}" presName="rootConnector" presStyleLbl="node3" presStyleIdx="6" presStyleCnt="14"/>
      <dgm:spPr/>
      <dgm:t>
        <a:bodyPr/>
        <a:lstStyle/>
        <a:p>
          <a:endParaRPr lang="zh-CN" altLang="en-US"/>
        </a:p>
      </dgm:t>
    </dgm:pt>
    <dgm:pt modelId="{EE6427C4-C628-40A6-8BF2-D1B1BACF740F}" type="pres">
      <dgm:prSet presAssocID="{B492B5DE-A528-4615-831F-2C6DA5742BE1}" presName="hierChild4" presStyleCnt="0"/>
      <dgm:spPr/>
    </dgm:pt>
    <dgm:pt modelId="{023A4B54-5E05-4331-8710-F8439F16E662}" type="pres">
      <dgm:prSet presAssocID="{B492B5DE-A528-4615-831F-2C6DA5742BE1}" presName="hierChild5" presStyleCnt="0"/>
      <dgm:spPr/>
    </dgm:pt>
    <dgm:pt modelId="{F37558F3-AC2F-467C-B16A-630EECBACC5E}" type="pres">
      <dgm:prSet presAssocID="{0CB83D32-A9C3-4D2F-A9D8-90F81DF49E5A}" presName="Name64" presStyleLbl="parChTrans1D3" presStyleIdx="7" presStyleCnt="14"/>
      <dgm:spPr/>
    </dgm:pt>
    <dgm:pt modelId="{B7053F28-78D0-42D1-B496-8E0BCADB24C3}" type="pres">
      <dgm:prSet presAssocID="{E83403C2-13B5-4DAD-A8E9-0B027F76F9F2}" presName="hierRoot2" presStyleCnt="0">
        <dgm:presLayoutVars>
          <dgm:hierBranch val="init"/>
        </dgm:presLayoutVars>
      </dgm:prSet>
      <dgm:spPr/>
    </dgm:pt>
    <dgm:pt modelId="{3CD928D2-EDC6-4D51-B236-40A55C696528}" type="pres">
      <dgm:prSet presAssocID="{E83403C2-13B5-4DAD-A8E9-0B027F76F9F2}" presName="rootComposite" presStyleCnt="0"/>
      <dgm:spPr/>
    </dgm:pt>
    <dgm:pt modelId="{27AF0CD5-1177-4587-A1EC-716AF8A6F566}" type="pres">
      <dgm:prSet presAssocID="{E83403C2-13B5-4DAD-A8E9-0B027F76F9F2}" presName="rootText" presStyleLbl="node3" presStyleIdx="7" presStyleCnt="14" custScaleX="1353971" custScaleY="201413">
        <dgm:presLayoutVars>
          <dgm:chPref val="3"/>
        </dgm:presLayoutVars>
      </dgm:prSet>
      <dgm:spPr/>
      <dgm:t>
        <a:bodyPr/>
        <a:lstStyle/>
        <a:p>
          <a:endParaRPr lang="zh-CN" altLang="en-US"/>
        </a:p>
      </dgm:t>
    </dgm:pt>
    <dgm:pt modelId="{8A62AEC0-1A2F-461A-8327-7FE26C1CDC6B}" type="pres">
      <dgm:prSet presAssocID="{E83403C2-13B5-4DAD-A8E9-0B027F76F9F2}" presName="rootConnector" presStyleLbl="node3" presStyleIdx="7" presStyleCnt="14"/>
      <dgm:spPr/>
      <dgm:t>
        <a:bodyPr/>
        <a:lstStyle/>
        <a:p>
          <a:endParaRPr lang="zh-CN" altLang="en-US"/>
        </a:p>
      </dgm:t>
    </dgm:pt>
    <dgm:pt modelId="{C75E099F-E25E-4566-AD51-C5DAEF5965D9}" type="pres">
      <dgm:prSet presAssocID="{E83403C2-13B5-4DAD-A8E9-0B027F76F9F2}" presName="hierChild4" presStyleCnt="0"/>
      <dgm:spPr/>
    </dgm:pt>
    <dgm:pt modelId="{FFD194FB-F627-43EB-9913-13982EFF1E0B}" type="pres">
      <dgm:prSet presAssocID="{E83403C2-13B5-4DAD-A8E9-0B027F76F9F2}" presName="hierChild5" presStyleCnt="0"/>
      <dgm:spPr/>
    </dgm:pt>
    <dgm:pt modelId="{D1D3350D-2394-40A0-9AED-048AD8E264DE}" type="pres">
      <dgm:prSet presAssocID="{19D8B120-6846-4256-B4A8-887041330547}" presName="hierChild5" presStyleCnt="0"/>
      <dgm:spPr/>
    </dgm:pt>
    <dgm:pt modelId="{30B8774D-27C4-4F81-B260-18AF33967146}" type="pres">
      <dgm:prSet presAssocID="{E252E3F8-9FA1-4E59-97B0-12AC3B494447}" presName="Name64" presStyleLbl="parChTrans1D2" presStyleIdx="3" presStyleCnt="4"/>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3" presStyleCnt="4" custScaleX="225412" custScaleY="28368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3" presStyleCnt="4"/>
      <dgm:spPr/>
      <dgm:t>
        <a:bodyPr/>
        <a:lstStyle/>
        <a:p>
          <a:endParaRPr lang="zh-CN" altLang="en-US"/>
        </a:p>
      </dgm:t>
    </dgm:pt>
    <dgm:pt modelId="{1D9006AF-3332-4443-A026-EB4E23E1C7AA}" type="pres">
      <dgm:prSet presAssocID="{E947FBB4-3BE0-45DB-A5DC-FB9A205115EB}" presName="hierChild4" presStyleCnt="0"/>
      <dgm:spPr/>
    </dgm:pt>
    <dgm:pt modelId="{7741FDA1-4019-4878-B76D-57A7EF0F3A6D}" type="pres">
      <dgm:prSet presAssocID="{2BE91372-084B-4185-B87F-297C7ED382E7}" presName="Name64" presStyleLbl="parChTrans1D3" presStyleIdx="8" presStyleCnt="14"/>
      <dgm:spPr/>
      <dgm:t>
        <a:bodyPr/>
        <a:lstStyle/>
        <a:p>
          <a:endParaRPr lang="zh-CN" altLang="en-US"/>
        </a:p>
      </dgm:t>
    </dgm:pt>
    <dgm:pt modelId="{49C443EB-7650-40A6-9AEE-C83E46B37E1F}" type="pres">
      <dgm:prSet presAssocID="{8FC91373-FBB8-47F8-B10A-B6FA09CCB9E9}" presName="hierRoot2" presStyleCnt="0">
        <dgm:presLayoutVars>
          <dgm:hierBranch val="init"/>
        </dgm:presLayoutVars>
      </dgm:prSet>
      <dgm:spPr/>
    </dgm:pt>
    <dgm:pt modelId="{3D3C8995-C616-47FE-866E-01F473DAE23D}" type="pres">
      <dgm:prSet presAssocID="{8FC91373-FBB8-47F8-B10A-B6FA09CCB9E9}" presName="rootComposite" presStyleCnt="0"/>
      <dgm:spPr/>
    </dgm:pt>
    <dgm:pt modelId="{F8D67D2B-5022-4B3E-A062-4408F1CC031C}" type="pres">
      <dgm:prSet presAssocID="{8FC91373-FBB8-47F8-B10A-B6FA09CCB9E9}" presName="rootText" presStyleLbl="node3" presStyleIdx="8" presStyleCnt="14" custScaleX="1353971" custScaleY="201413">
        <dgm:presLayoutVars>
          <dgm:chPref val="3"/>
        </dgm:presLayoutVars>
      </dgm:prSet>
      <dgm:spPr/>
      <dgm:t>
        <a:bodyPr/>
        <a:lstStyle/>
        <a:p>
          <a:endParaRPr lang="zh-CN" altLang="en-US"/>
        </a:p>
      </dgm:t>
    </dgm:pt>
    <dgm:pt modelId="{86604BAC-6368-4B63-8C2E-BAC143591120}" type="pres">
      <dgm:prSet presAssocID="{8FC91373-FBB8-47F8-B10A-B6FA09CCB9E9}" presName="rootConnector" presStyleLbl="node3" presStyleIdx="8" presStyleCnt="14"/>
      <dgm:spPr/>
      <dgm:t>
        <a:bodyPr/>
        <a:lstStyle/>
        <a:p>
          <a:endParaRPr lang="zh-CN" altLang="en-US"/>
        </a:p>
      </dgm:t>
    </dgm:pt>
    <dgm:pt modelId="{E81EDAFD-6437-45AC-82C9-876321BCBC86}" type="pres">
      <dgm:prSet presAssocID="{8FC91373-FBB8-47F8-B10A-B6FA09CCB9E9}" presName="hierChild4" presStyleCnt="0"/>
      <dgm:spPr/>
    </dgm:pt>
    <dgm:pt modelId="{D1EB50DF-00F9-4272-9E6D-BDCE554025BF}" type="pres">
      <dgm:prSet presAssocID="{8FC91373-FBB8-47F8-B10A-B6FA09CCB9E9}" presName="hierChild5" presStyleCnt="0"/>
      <dgm:spPr/>
    </dgm:pt>
    <dgm:pt modelId="{90E8DDFB-26B3-4080-ABCC-36EB15B8DD90}" type="pres">
      <dgm:prSet presAssocID="{ABBED90F-0712-49F4-AF56-63A68AE15286}" presName="Name64" presStyleLbl="parChTrans1D3" presStyleIdx="9" presStyleCnt="14"/>
      <dgm:spPr/>
    </dgm:pt>
    <dgm:pt modelId="{9675E078-207D-4812-B292-08517865E5DC}" type="pres">
      <dgm:prSet presAssocID="{9B9E5AC5-6720-4531-A929-9ADF67F84AB2}" presName="hierRoot2" presStyleCnt="0">
        <dgm:presLayoutVars>
          <dgm:hierBranch val="init"/>
        </dgm:presLayoutVars>
      </dgm:prSet>
      <dgm:spPr/>
    </dgm:pt>
    <dgm:pt modelId="{5018BB24-93F3-4E8C-A4E0-55E558DC790C}" type="pres">
      <dgm:prSet presAssocID="{9B9E5AC5-6720-4531-A929-9ADF67F84AB2}" presName="rootComposite" presStyleCnt="0"/>
      <dgm:spPr/>
    </dgm:pt>
    <dgm:pt modelId="{9CFD965E-244E-4E25-8B62-76861DA7ED2C}" type="pres">
      <dgm:prSet presAssocID="{9B9E5AC5-6720-4531-A929-9ADF67F84AB2}" presName="rootText" presStyleLbl="node3" presStyleIdx="9" presStyleCnt="14" custScaleX="1353971" custScaleY="201413">
        <dgm:presLayoutVars>
          <dgm:chPref val="3"/>
        </dgm:presLayoutVars>
      </dgm:prSet>
      <dgm:spPr/>
      <dgm:t>
        <a:bodyPr/>
        <a:lstStyle/>
        <a:p>
          <a:endParaRPr lang="zh-CN" altLang="en-US"/>
        </a:p>
      </dgm:t>
    </dgm:pt>
    <dgm:pt modelId="{66A20E1A-BD9A-4C9C-85EE-0F218313BB03}" type="pres">
      <dgm:prSet presAssocID="{9B9E5AC5-6720-4531-A929-9ADF67F84AB2}" presName="rootConnector" presStyleLbl="node3" presStyleIdx="9" presStyleCnt="14"/>
      <dgm:spPr/>
      <dgm:t>
        <a:bodyPr/>
        <a:lstStyle/>
        <a:p>
          <a:endParaRPr lang="zh-CN" altLang="en-US"/>
        </a:p>
      </dgm:t>
    </dgm:pt>
    <dgm:pt modelId="{981E0AF0-E035-4523-80D7-F72764320859}" type="pres">
      <dgm:prSet presAssocID="{9B9E5AC5-6720-4531-A929-9ADF67F84AB2}" presName="hierChild4" presStyleCnt="0"/>
      <dgm:spPr/>
    </dgm:pt>
    <dgm:pt modelId="{76FDF5DB-60D1-44C5-B7C7-EF5BC02A8542}" type="pres">
      <dgm:prSet presAssocID="{9B9E5AC5-6720-4531-A929-9ADF67F84AB2}" presName="hierChild5" presStyleCnt="0"/>
      <dgm:spPr/>
    </dgm:pt>
    <dgm:pt modelId="{51A5194A-DDE6-4F08-A274-48A78EC1C849}" type="pres">
      <dgm:prSet presAssocID="{599424B2-0D42-4E76-8111-DE7C2E0A3AC3}" presName="Name64" presStyleLbl="parChTrans1D3" presStyleIdx="10" presStyleCnt="14"/>
      <dgm:spPr/>
    </dgm:pt>
    <dgm:pt modelId="{04CB851A-F5EE-422F-9E07-2F8F278E2CD7}" type="pres">
      <dgm:prSet presAssocID="{F1A8630A-2455-4A4E-96E9-B53B847202E5}" presName="hierRoot2" presStyleCnt="0">
        <dgm:presLayoutVars>
          <dgm:hierBranch val="init"/>
        </dgm:presLayoutVars>
      </dgm:prSet>
      <dgm:spPr/>
    </dgm:pt>
    <dgm:pt modelId="{A620F8A2-BA9B-4D82-B795-365839379053}" type="pres">
      <dgm:prSet presAssocID="{F1A8630A-2455-4A4E-96E9-B53B847202E5}" presName="rootComposite" presStyleCnt="0"/>
      <dgm:spPr/>
    </dgm:pt>
    <dgm:pt modelId="{5922227B-6FA2-4F8A-BA9A-75B1573587A2}" type="pres">
      <dgm:prSet presAssocID="{F1A8630A-2455-4A4E-96E9-B53B847202E5}" presName="rootText" presStyleLbl="node3" presStyleIdx="10" presStyleCnt="14" custScaleX="1353971" custScaleY="201413">
        <dgm:presLayoutVars>
          <dgm:chPref val="3"/>
        </dgm:presLayoutVars>
      </dgm:prSet>
      <dgm:spPr/>
      <dgm:t>
        <a:bodyPr/>
        <a:lstStyle/>
        <a:p>
          <a:endParaRPr lang="zh-CN" altLang="en-US"/>
        </a:p>
      </dgm:t>
    </dgm:pt>
    <dgm:pt modelId="{65F908F7-60F3-4E2F-8ECB-5D0F721F3D88}" type="pres">
      <dgm:prSet presAssocID="{F1A8630A-2455-4A4E-96E9-B53B847202E5}" presName="rootConnector" presStyleLbl="node3" presStyleIdx="10" presStyleCnt="14"/>
      <dgm:spPr/>
      <dgm:t>
        <a:bodyPr/>
        <a:lstStyle/>
        <a:p>
          <a:endParaRPr lang="zh-CN" altLang="en-US"/>
        </a:p>
      </dgm:t>
    </dgm:pt>
    <dgm:pt modelId="{153AB1FC-95E4-4FE9-AC2A-596540DC9FCD}" type="pres">
      <dgm:prSet presAssocID="{F1A8630A-2455-4A4E-96E9-B53B847202E5}" presName="hierChild4" presStyleCnt="0"/>
      <dgm:spPr/>
    </dgm:pt>
    <dgm:pt modelId="{87D0C31D-2D42-4630-A639-306DB77D35A7}" type="pres">
      <dgm:prSet presAssocID="{F1A8630A-2455-4A4E-96E9-B53B847202E5}" presName="hierChild5" presStyleCnt="0"/>
      <dgm:spPr/>
    </dgm:pt>
    <dgm:pt modelId="{28D10D8E-3967-44F9-ACFD-62969D1F588F}" type="pres">
      <dgm:prSet presAssocID="{9BD047A4-D7C4-4515-9BCD-AFF805163FED}" presName="Name64" presStyleLbl="parChTrans1D3" presStyleIdx="11" presStyleCnt="14"/>
      <dgm:spPr/>
    </dgm:pt>
    <dgm:pt modelId="{02AE92F8-C856-42F2-B627-C7FB7ACBFCD8}" type="pres">
      <dgm:prSet presAssocID="{DE0AC529-3AA8-4B6F-A83E-A080558AFF5D}" presName="hierRoot2" presStyleCnt="0">
        <dgm:presLayoutVars>
          <dgm:hierBranch val="init"/>
        </dgm:presLayoutVars>
      </dgm:prSet>
      <dgm:spPr/>
    </dgm:pt>
    <dgm:pt modelId="{215EE392-43BA-479A-BAA5-60FE785A7100}" type="pres">
      <dgm:prSet presAssocID="{DE0AC529-3AA8-4B6F-A83E-A080558AFF5D}" presName="rootComposite" presStyleCnt="0"/>
      <dgm:spPr/>
    </dgm:pt>
    <dgm:pt modelId="{6930774E-1DCA-4CAF-A49E-27D668320FD3}" type="pres">
      <dgm:prSet presAssocID="{DE0AC529-3AA8-4B6F-A83E-A080558AFF5D}" presName="rootText" presStyleLbl="node3" presStyleIdx="11" presStyleCnt="14" custScaleX="1353971" custScaleY="201413">
        <dgm:presLayoutVars>
          <dgm:chPref val="3"/>
        </dgm:presLayoutVars>
      </dgm:prSet>
      <dgm:spPr/>
      <dgm:t>
        <a:bodyPr/>
        <a:lstStyle/>
        <a:p>
          <a:endParaRPr lang="zh-CN" altLang="en-US"/>
        </a:p>
      </dgm:t>
    </dgm:pt>
    <dgm:pt modelId="{C23ACA35-D964-4594-B217-BDC641565799}" type="pres">
      <dgm:prSet presAssocID="{DE0AC529-3AA8-4B6F-A83E-A080558AFF5D}" presName="rootConnector" presStyleLbl="node3" presStyleIdx="11" presStyleCnt="14"/>
      <dgm:spPr/>
      <dgm:t>
        <a:bodyPr/>
        <a:lstStyle/>
        <a:p>
          <a:endParaRPr lang="zh-CN" altLang="en-US"/>
        </a:p>
      </dgm:t>
    </dgm:pt>
    <dgm:pt modelId="{C1F29267-77EA-4316-8134-51A0DE494974}" type="pres">
      <dgm:prSet presAssocID="{DE0AC529-3AA8-4B6F-A83E-A080558AFF5D}" presName="hierChild4" presStyleCnt="0"/>
      <dgm:spPr/>
    </dgm:pt>
    <dgm:pt modelId="{FC6E3815-CEC0-4271-8924-A1656002FF65}" type="pres">
      <dgm:prSet presAssocID="{DE0AC529-3AA8-4B6F-A83E-A080558AFF5D}" presName="hierChild5" presStyleCnt="0"/>
      <dgm:spPr/>
    </dgm:pt>
    <dgm:pt modelId="{2FC80C06-86BA-4E50-96DE-8FA1C5AFDE19}" type="pres">
      <dgm:prSet presAssocID="{84CD7A07-2D98-4040-815E-F4C153E6103A}" presName="Name64" presStyleLbl="parChTrans1D3" presStyleIdx="12" presStyleCnt="14"/>
      <dgm:spPr/>
    </dgm:pt>
    <dgm:pt modelId="{41C94BE8-9264-4099-A8DD-6128EC70157A}" type="pres">
      <dgm:prSet presAssocID="{D65A408B-5197-4DDF-BB59-087EEA788913}" presName="hierRoot2" presStyleCnt="0">
        <dgm:presLayoutVars>
          <dgm:hierBranch val="init"/>
        </dgm:presLayoutVars>
      </dgm:prSet>
      <dgm:spPr/>
    </dgm:pt>
    <dgm:pt modelId="{D77C4931-B03D-4BC7-8753-839E9498017F}" type="pres">
      <dgm:prSet presAssocID="{D65A408B-5197-4DDF-BB59-087EEA788913}" presName="rootComposite" presStyleCnt="0"/>
      <dgm:spPr/>
    </dgm:pt>
    <dgm:pt modelId="{FC7657FA-86EB-4037-8FDC-20B2C4BF1192}" type="pres">
      <dgm:prSet presAssocID="{D65A408B-5197-4DDF-BB59-087EEA788913}" presName="rootText" presStyleLbl="node3" presStyleIdx="12" presStyleCnt="14" custScaleX="1353971" custScaleY="201413">
        <dgm:presLayoutVars>
          <dgm:chPref val="3"/>
        </dgm:presLayoutVars>
      </dgm:prSet>
      <dgm:spPr/>
      <dgm:t>
        <a:bodyPr/>
        <a:lstStyle/>
        <a:p>
          <a:endParaRPr lang="zh-CN" altLang="en-US"/>
        </a:p>
      </dgm:t>
    </dgm:pt>
    <dgm:pt modelId="{C7BF165E-390C-4E7C-9EE2-FEBB86785D62}" type="pres">
      <dgm:prSet presAssocID="{D65A408B-5197-4DDF-BB59-087EEA788913}" presName="rootConnector" presStyleLbl="node3" presStyleIdx="12" presStyleCnt="14"/>
      <dgm:spPr/>
      <dgm:t>
        <a:bodyPr/>
        <a:lstStyle/>
        <a:p>
          <a:endParaRPr lang="zh-CN" altLang="en-US"/>
        </a:p>
      </dgm:t>
    </dgm:pt>
    <dgm:pt modelId="{53D126F8-6599-4F06-B199-4FF723917D5A}" type="pres">
      <dgm:prSet presAssocID="{D65A408B-5197-4DDF-BB59-087EEA788913}" presName="hierChild4" presStyleCnt="0"/>
      <dgm:spPr/>
    </dgm:pt>
    <dgm:pt modelId="{742109A5-8BE6-46FD-BBEC-82685C9DA7AC}" type="pres">
      <dgm:prSet presAssocID="{D65A408B-5197-4DDF-BB59-087EEA788913}" presName="hierChild5" presStyleCnt="0"/>
      <dgm:spPr/>
    </dgm:pt>
    <dgm:pt modelId="{41936BFD-935B-411F-81DF-0951F6ACBC66}" type="pres">
      <dgm:prSet presAssocID="{97A15E6F-D21E-4C7C-9EC7-1B361E3FB08C}" presName="Name64" presStyleLbl="parChTrans1D3" presStyleIdx="13" presStyleCnt="14"/>
      <dgm:spPr/>
    </dgm:pt>
    <dgm:pt modelId="{F41D2769-D4BC-490D-8446-23F448B81088}" type="pres">
      <dgm:prSet presAssocID="{6EF6ED18-A12C-4789-8AE2-6F7B9D671183}" presName="hierRoot2" presStyleCnt="0">
        <dgm:presLayoutVars>
          <dgm:hierBranch val="init"/>
        </dgm:presLayoutVars>
      </dgm:prSet>
      <dgm:spPr/>
    </dgm:pt>
    <dgm:pt modelId="{522ECDEC-5BE5-4F32-ADD9-F11B9CCF3A17}" type="pres">
      <dgm:prSet presAssocID="{6EF6ED18-A12C-4789-8AE2-6F7B9D671183}" presName="rootComposite" presStyleCnt="0"/>
      <dgm:spPr/>
    </dgm:pt>
    <dgm:pt modelId="{7304EE9A-2493-48A8-A3A5-2FF834887744}" type="pres">
      <dgm:prSet presAssocID="{6EF6ED18-A12C-4789-8AE2-6F7B9D671183}" presName="rootText" presStyleLbl="node3" presStyleIdx="13" presStyleCnt="14" custScaleX="1353971" custScaleY="201413">
        <dgm:presLayoutVars>
          <dgm:chPref val="3"/>
        </dgm:presLayoutVars>
      </dgm:prSet>
      <dgm:spPr/>
      <dgm:t>
        <a:bodyPr/>
        <a:lstStyle/>
        <a:p>
          <a:endParaRPr lang="zh-CN" altLang="en-US"/>
        </a:p>
      </dgm:t>
    </dgm:pt>
    <dgm:pt modelId="{67CBF189-1918-4692-BFC2-E04AC9AA749C}" type="pres">
      <dgm:prSet presAssocID="{6EF6ED18-A12C-4789-8AE2-6F7B9D671183}" presName="rootConnector" presStyleLbl="node3" presStyleIdx="13" presStyleCnt="14"/>
      <dgm:spPr/>
      <dgm:t>
        <a:bodyPr/>
        <a:lstStyle/>
        <a:p>
          <a:endParaRPr lang="zh-CN" altLang="en-US"/>
        </a:p>
      </dgm:t>
    </dgm:pt>
    <dgm:pt modelId="{A5FD9203-9BBB-4287-BD8A-E3E371B3C4A3}" type="pres">
      <dgm:prSet presAssocID="{6EF6ED18-A12C-4789-8AE2-6F7B9D671183}" presName="hierChild4" presStyleCnt="0"/>
      <dgm:spPr/>
    </dgm:pt>
    <dgm:pt modelId="{B72DA430-14E8-4B4E-BD73-038642CCA0CC}" type="pres">
      <dgm:prSet presAssocID="{6EF6ED18-A12C-4789-8AE2-6F7B9D671183}" presName="hierChild5" presStyleCnt="0"/>
      <dgm:spPr/>
    </dgm:pt>
    <dgm:pt modelId="{CC6AB867-02EF-413E-AF71-819A23D69166}" type="pres">
      <dgm:prSet presAssocID="{E947FBB4-3BE0-45DB-A5DC-FB9A205115EB}"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49027B4B-B9A7-4B81-9011-D6066F263BAE}" type="presOf" srcId="{D1D98C28-CCAE-4273-87FA-A30CD31B7AB5}" destId="{8FCF7DAF-39E6-46D2-B2F9-218F248D8DBF}" srcOrd="0" destOrd="0" presId="urn:microsoft.com/office/officeart/2009/3/layout/HorizontalOrganizationChart"/>
    <dgm:cxn modelId="{0997351E-3A0E-41B0-8122-9F83380BD7EC}" srcId="{E947FBB4-3BE0-45DB-A5DC-FB9A205115EB}" destId="{6EF6ED18-A12C-4789-8AE2-6F7B9D671183}" srcOrd="5" destOrd="0" parTransId="{97A15E6F-D21E-4C7C-9EC7-1B361E3FB08C}" sibTransId="{3AC8D9D5-D053-478B-A347-EC9088871C0D}"/>
    <dgm:cxn modelId="{E29BBE14-0038-4BB9-B7A6-1FD08FB7B07E}" type="presOf" srcId="{DE0AC529-3AA8-4B6F-A83E-A080558AFF5D}" destId="{C23ACA35-D964-4594-B217-BDC641565799}" srcOrd="1" destOrd="0" presId="urn:microsoft.com/office/officeart/2009/3/layout/HorizontalOrganizationChart"/>
    <dgm:cxn modelId="{54B6C794-151D-43AF-A155-E34C5CB02119}" type="presOf" srcId="{6EF6ED18-A12C-4789-8AE2-6F7B9D671183}" destId="{67CBF189-1918-4692-BFC2-E04AC9AA749C}" srcOrd="1" destOrd="0" presId="urn:microsoft.com/office/officeart/2009/3/layout/HorizontalOrganizationChart"/>
    <dgm:cxn modelId="{A8A193DA-A54B-42D0-A3E7-D06301EC610F}" type="presOf" srcId="{C9D61F94-6FD7-4D8E-A03E-553BDE6BC6F8}" destId="{0925997F-F4B0-4B79-8456-406ADD875A3E}" srcOrd="0" destOrd="0" presId="urn:microsoft.com/office/officeart/2009/3/layout/HorizontalOrganizationChart"/>
    <dgm:cxn modelId="{BAD8A961-B34A-4067-B638-A9FF09B71DB8}" srcId="{6395A4C0-73F6-4BD7-BE4E-BEC4D091933B}" destId="{4972629A-F295-4324-B94E-75F2F31C601F}" srcOrd="1" destOrd="0" parTransId="{BC033AE5-AD7D-453A-8145-403F70B8E99A}" sibTransId="{5FA100FD-6811-4623-A402-94A44A3EE1CD}"/>
    <dgm:cxn modelId="{C7CD57E8-50FD-42C7-B320-BC8A4BA6F8B3}" type="presOf" srcId="{E83403C2-13B5-4DAD-A8E9-0B027F76F9F2}" destId="{27AF0CD5-1177-4587-A1EC-716AF8A6F566}" srcOrd="0" destOrd="0" presId="urn:microsoft.com/office/officeart/2009/3/layout/HorizontalOrganizationChart"/>
    <dgm:cxn modelId="{AB50E9D2-9B10-498E-8F5F-7B5E3322897D}" type="presOf" srcId="{0CB83D32-A9C3-4D2F-A9D8-90F81DF49E5A}" destId="{F37558F3-AC2F-467C-B16A-630EECBACC5E}" srcOrd="0" destOrd="0" presId="urn:microsoft.com/office/officeart/2009/3/layout/HorizontalOrganizationChart"/>
    <dgm:cxn modelId="{214C3496-4578-4E44-A209-BA66CA8E60EB}" type="presOf" srcId="{E947FBB4-3BE0-45DB-A5DC-FB9A205115EB}" destId="{F8FE4275-5F21-4581-AEF5-27EEAE48B4D9}" srcOrd="0" destOrd="0" presId="urn:microsoft.com/office/officeart/2009/3/layout/HorizontalOrganizationChart"/>
    <dgm:cxn modelId="{AC3EE8AB-9812-4102-8E04-3DE64C27261F}" srcId="{2E6DD2CE-71B0-4EA4-8373-C35856B16037}" destId="{009ACAD4-3E8C-4633-ADC7-F80164CF6E3E}" srcOrd="0" destOrd="0" parTransId="{C9D61F94-6FD7-4D8E-A03E-553BDE6BC6F8}" sibTransId="{F12084B3-BC6F-49D2-963B-7DBFCCECF7C7}"/>
    <dgm:cxn modelId="{4130A939-D34E-4080-9573-42AAFFD4BEE6}" type="presOf" srcId="{DC430F19-AAB9-47DA-BEEC-A2C7DDA84733}" destId="{6CCA9D46-C075-4D7F-9368-EED0599AE653}" srcOrd="1" destOrd="0" presId="urn:microsoft.com/office/officeart/2009/3/layout/HorizontalOrganizationChart"/>
    <dgm:cxn modelId="{954DBCE5-797E-4180-9AF8-9D1BB4B6A41A}" type="presOf" srcId="{D4A72C6C-5CC0-436F-8F11-7DC782B43468}" destId="{C115CE2F-7ADC-4F7B-90C5-C39CE83D05A5}" srcOrd="0" destOrd="0" presId="urn:microsoft.com/office/officeart/2009/3/layout/HorizontalOrganizationChart"/>
    <dgm:cxn modelId="{8AF46A97-A387-4E84-97D6-402A233AE9E1}" type="presOf" srcId="{F474DC1B-547B-45CF-8FB7-38D8666FF0C3}" destId="{9FEC5B78-910A-43D6-8B63-37D3247E0666}" srcOrd="0" destOrd="0" presId="urn:microsoft.com/office/officeart/2009/3/layout/HorizontalOrganizationChart"/>
    <dgm:cxn modelId="{03919AD9-3EB5-4DDC-AC6E-D645B8E6E427}" type="presOf" srcId="{9B9E5AC5-6720-4531-A929-9ADF67F84AB2}" destId="{66A20E1A-BD9A-4C9C-85EE-0F218313BB03}" srcOrd="1" destOrd="0" presId="urn:microsoft.com/office/officeart/2009/3/layout/HorizontalOrganizationChart"/>
    <dgm:cxn modelId="{4AFABA87-FB5F-481F-8877-15F57E02A23D}" type="presOf" srcId="{009ACAD4-3E8C-4633-ADC7-F80164CF6E3E}" destId="{EADBCB62-4551-4C42-ACB7-E7553E65E062}"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12EEF5FD-D518-4059-9E91-19BE81788F9B}" type="presOf" srcId="{BC033AE5-AD7D-453A-8145-403F70B8E99A}" destId="{6A81591A-743C-4A71-A15C-86651D39EC1F}" srcOrd="0" destOrd="0" presId="urn:microsoft.com/office/officeart/2009/3/layout/HorizontalOrganizationChart"/>
    <dgm:cxn modelId="{0DC63773-F25F-497F-96DB-E0BA4335F892}" type="presOf" srcId="{F1A8630A-2455-4A4E-96E9-B53B847202E5}" destId="{65F908F7-60F3-4E2F-8ECB-5D0F721F3D88}" srcOrd="1" destOrd="0" presId="urn:microsoft.com/office/officeart/2009/3/layout/HorizontalOrganizationChart"/>
    <dgm:cxn modelId="{1B914D21-53A2-495F-9980-7F59F19BC102}" srcId="{4972629A-F295-4324-B94E-75F2F31C601F}" destId="{D1D98C28-CCAE-4273-87FA-A30CD31B7AB5}" srcOrd="0" destOrd="0" parTransId="{DB4B3437-228B-4CF1-AEFA-8440ADDBAE79}" sibTransId="{373CD608-E2EC-447F-9276-1692618C5999}"/>
    <dgm:cxn modelId="{9792FFD1-F36A-48E8-9A16-D2980DF1B700}" srcId="{19D8B120-6846-4256-B4A8-887041330547}" destId="{DC430F19-AAB9-47DA-BEEC-A2C7DDA84733}" srcOrd="3" destOrd="0" parTransId="{F681C451-1A39-43FE-865E-F065FEDA32D6}" sibTransId="{B82F7006-C1E0-4408-8532-1B9008FB1B59}"/>
    <dgm:cxn modelId="{58F791CF-46A7-41A0-A1A2-2361166C4A31}" type="presOf" srcId="{B492B5DE-A528-4615-831F-2C6DA5742BE1}" destId="{F3CFF8BD-BAA4-46CB-AA65-78C3F76B08AD}" srcOrd="0" destOrd="0" presId="urn:microsoft.com/office/officeart/2009/3/layout/HorizontalOrganizationChart"/>
    <dgm:cxn modelId="{8C60F340-4665-448A-877E-E9480E49746D}" type="presOf" srcId="{DB4B3437-228B-4CF1-AEFA-8440ADDBAE79}" destId="{1016DE2A-055D-4762-B402-3145A79AF002}" srcOrd="0" destOrd="0" presId="urn:microsoft.com/office/officeart/2009/3/layout/HorizontalOrganizationChart"/>
    <dgm:cxn modelId="{4EC5699D-F0C8-4D79-AC6B-B870B47D5FBA}" type="presOf" srcId="{9B9E5AC5-6720-4531-A929-9ADF67F84AB2}" destId="{9CFD965E-244E-4E25-8B62-76861DA7ED2C}" srcOrd="0" destOrd="0" presId="urn:microsoft.com/office/officeart/2009/3/layout/HorizontalOrganizationChart"/>
    <dgm:cxn modelId="{DFCDCAAF-51F6-4692-BF5C-14D82EFE8CA6}" srcId="{E947FBB4-3BE0-45DB-A5DC-FB9A205115EB}" destId="{D65A408B-5197-4DDF-BB59-087EEA788913}" srcOrd="4" destOrd="0" parTransId="{84CD7A07-2D98-4040-815E-F4C153E6103A}" sibTransId="{17672D85-342B-4744-968F-C39D7DCFF426}"/>
    <dgm:cxn modelId="{566D62FD-6F04-4F33-8C5E-B9E1BD8D0EF3}" type="presOf" srcId="{F1A8630A-2455-4A4E-96E9-B53B847202E5}" destId="{5922227B-6FA2-4F8A-BA9A-75B1573587A2}" srcOrd="0" destOrd="0" presId="urn:microsoft.com/office/officeart/2009/3/layout/HorizontalOrganizationChart"/>
    <dgm:cxn modelId="{2B550355-F108-49A7-92B5-53AFAEC38718}" type="presOf" srcId="{ABBED90F-0712-49F4-AF56-63A68AE15286}" destId="{90E8DDFB-26B3-4080-ABCC-36EB15B8DD90}" srcOrd="0" destOrd="0" presId="urn:microsoft.com/office/officeart/2009/3/layout/HorizontalOrganizationChart"/>
    <dgm:cxn modelId="{D2FA5E62-95A3-4B5B-87DB-4BEF759D6666}" type="presOf" srcId="{D65A408B-5197-4DDF-BB59-087EEA788913}" destId="{C7BF165E-390C-4E7C-9EE2-FEBB86785D62}" srcOrd="1" destOrd="0" presId="urn:microsoft.com/office/officeart/2009/3/layout/HorizontalOrganizationChart"/>
    <dgm:cxn modelId="{0F7789ED-DB10-4EF0-B1B1-D2C76BCEDC0D}" srcId="{E947FBB4-3BE0-45DB-A5DC-FB9A205115EB}" destId="{F1A8630A-2455-4A4E-96E9-B53B847202E5}" srcOrd="2" destOrd="0" parTransId="{599424B2-0D42-4E76-8111-DE7C2E0A3AC3}" sibTransId="{397C98CD-DD8D-4C70-908D-CBBE5A0BB9CB}"/>
    <dgm:cxn modelId="{8B2FA357-EC13-48CA-AE64-8D80F31E78D7}" srcId="{6395A4C0-73F6-4BD7-BE4E-BEC4D091933B}" destId="{E947FBB4-3BE0-45DB-A5DC-FB9A205115EB}" srcOrd="3" destOrd="0" parTransId="{E252E3F8-9FA1-4E59-97B0-12AC3B494447}" sibTransId="{5FD878B5-EA77-4C80-B29F-95ABB21B3020}"/>
    <dgm:cxn modelId="{02817F85-AB8C-44CD-BFFB-30DF6A9961A3}" srcId="{19D8B120-6846-4256-B4A8-887041330547}" destId="{E83403C2-13B5-4DAD-A8E9-0B027F76F9F2}" srcOrd="5" destOrd="0" parTransId="{0CB83D32-A9C3-4D2F-A9D8-90F81DF49E5A}" sibTransId="{4E99E725-3539-450F-9D15-928827C55A99}"/>
    <dgm:cxn modelId="{DF678A44-EE8B-4792-A01C-058A764A956D}" type="presOf" srcId="{21C4030F-4D59-4B32-A744-77118BE66AC8}" destId="{3821C85C-849F-4DB1-A18D-BD9665252259}" srcOrd="0" destOrd="0" presId="urn:microsoft.com/office/officeart/2009/3/layout/HorizontalOrganizationChart"/>
    <dgm:cxn modelId="{B8F21958-759F-4066-964D-F892380B1A76}" type="presOf" srcId="{9BD047A4-D7C4-4515-9BCD-AFF805163FED}" destId="{28D10D8E-3967-44F9-ACFD-62969D1F588F}" srcOrd="0" destOrd="0" presId="urn:microsoft.com/office/officeart/2009/3/layout/HorizontalOrganizationChart"/>
    <dgm:cxn modelId="{44FF344B-3571-4393-9D64-C27485CE336D}" type="presOf" srcId="{2E6DD2CE-71B0-4EA4-8373-C35856B16037}" destId="{18F022E8-9E6C-4F86-AE86-5A9484E40EE3}" srcOrd="1" destOrd="0" presId="urn:microsoft.com/office/officeart/2009/3/layout/HorizontalOrganizationChart"/>
    <dgm:cxn modelId="{DA76E1E6-8CED-4A50-9EEE-1B2A4F1370A4}" srcId="{6395A4C0-73F6-4BD7-BE4E-BEC4D091933B}" destId="{19D8B120-6846-4256-B4A8-887041330547}" srcOrd="2" destOrd="0" parTransId="{D5B68F1B-22CC-4329-9A82-26997B2E3EBD}" sibTransId="{6BA0C932-2988-4BB9-8C68-A9BC0298DF1D}"/>
    <dgm:cxn modelId="{33AE1CE7-34F0-4054-B012-29315A59DF27}" type="presOf" srcId="{02B61AE2-B2C5-44B3-A5A4-2E6ACB791502}" destId="{5B651776-AAB8-4A28-B245-D4AFDC1DAA66}" srcOrd="0" destOrd="0" presId="urn:microsoft.com/office/officeart/2009/3/layout/HorizontalOrganizationChart"/>
    <dgm:cxn modelId="{D1C96B41-6190-4619-AB16-E3B674AE314A}" type="presOf" srcId="{316691FD-F9A6-44BE-BB07-7805EEE4048D}" destId="{8957D2C1-51F5-4D02-BCFC-13F5C324D6EE}" srcOrd="0" destOrd="0" presId="urn:microsoft.com/office/officeart/2009/3/layout/HorizontalOrganizationChart"/>
    <dgm:cxn modelId="{8632A430-99B3-4EAC-BD29-B3EF3E627891}" type="presOf" srcId="{599424B2-0D42-4E76-8111-DE7C2E0A3AC3}" destId="{51A5194A-DDE6-4F08-A274-48A78EC1C849}" srcOrd="0" destOrd="0" presId="urn:microsoft.com/office/officeart/2009/3/layout/HorizontalOrganizationChart"/>
    <dgm:cxn modelId="{A95D129C-EC0D-45EB-AC3C-C89660FB6EE5}" type="presOf" srcId="{21C4030F-4D59-4B32-A744-77118BE66AC8}" destId="{C694B0FB-6ECD-4265-B049-CC9B5B2B0A00}" srcOrd="1" destOrd="0" presId="urn:microsoft.com/office/officeart/2009/3/layout/HorizontalOrganizationChart"/>
    <dgm:cxn modelId="{E9739EA5-059D-4079-979E-C8686CF9714A}" type="presOf" srcId="{4972629A-F295-4324-B94E-75F2F31C601F}" destId="{41112C69-5102-49FE-8B6F-B2DBFF035E99}" srcOrd="1" destOrd="0" presId="urn:microsoft.com/office/officeart/2009/3/layout/HorizontalOrganizationChart"/>
    <dgm:cxn modelId="{A551E391-F5A0-4B5F-B0F5-FE84A4FDCE9E}" srcId="{E947FBB4-3BE0-45DB-A5DC-FB9A205115EB}" destId="{9B9E5AC5-6720-4531-A929-9ADF67F84AB2}" srcOrd="1" destOrd="0" parTransId="{ABBED90F-0712-49F4-AF56-63A68AE15286}" sibTransId="{53BF04CA-584A-40B9-8A3A-5FE7DBD7EBAF}"/>
    <dgm:cxn modelId="{17EFC2A0-E4D0-40D6-9496-EAE15A790203}" type="presOf" srcId="{2BE91372-084B-4185-B87F-297C7ED382E7}" destId="{7741FDA1-4019-4878-B76D-57A7EF0F3A6D}" srcOrd="0" destOrd="0" presId="urn:microsoft.com/office/officeart/2009/3/layout/HorizontalOrganizationChart"/>
    <dgm:cxn modelId="{70D2D7E1-26A4-451A-AD0F-7161BC72922B}" srcId="{19D8B120-6846-4256-B4A8-887041330547}" destId="{21C4030F-4D59-4B32-A744-77118BE66AC8}" srcOrd="2" destOrd="0" parTransId="{0BB00E2F-6FC9-42AA-AF87-E3015CD66D04}" sibTransId="{3B590D56-A1A9-49B1-8045-DEA3202AAB5F}"/>
    <dgm:cxn modelId="{02CC861D-7410-40D2-8B9A-6C71F498985C}" type="presOf" srcId="{8FC91373-FBB8-47F8-B10A-B6FA09CCB9E9}" destId="{86604BAC-6368-4B63-8C2E-BAC143591120}" srcOrd="1" destOrd="0" presId="urn:microsoft.com/office/officeart/2009/3/layout/HorizontalOrganizationChart"/>
    <dgm:cxn modelId="{870E5B16-0403-400E-BC6E-A8C25002E692}" type="presOf" srcId="{C91EA7B1-6497-48A9-8658-0BFBB8283465}" destId="{A0C3EB01-B30E-44E2-8D0F-7A855B7131E3}" srcOrd="0" destOrd="0" presId="urn:microsoft.com/office/officeart/2009/3/layout/HorizontalOrganizationChart"/>
    <dgm:cxn modelId="{7A71B8FB-E63A-4776-A472-B0271C8CA53D}" srcId="{E947FBB4-3BE0-45DB-A5DC-FB9A205115EB}" destId="{DE0AC529-3AA8-4B6F-A83E-A080558AFF5D}" srcOrd="3" destOrd="0" parTransId="{9BD047A4-D7C4-4515-9BCD-AFF805163FED}" sibTransId="{FDE746C3-D306-4326-81B0-1CFF354711F3}"/>
    <dgm:cxn modelId="{A16AD7C9-E9B6-43A8-80D8-D52943B8E525}" type="presOf" srcId="{009ACAD4-3E8C-4633-ADC7-F80164CF6E3E}" destId="{8D87B8CC-6FB6-4D4F-8AFE-6B3D767C9906}" srcOrd="1" destOrd="0" presId="urn:microsoft.com/office/officeart/2009/3/layout/HorizontalOrganizationChart"/>
    <dgm:cxn modelId="{249992DC-E20D-478C-9D82-09BED6A9CE00}" type="presOf" srcId="{E947FBB4-3BE0-45DB-A5DC-FB9A205115EB}" destId="{319D7253-4350-4C4B-A180-FD61D617FF9A}" srcOrd="1" destOrd="0" presId="urn:microsoft.com/office/officeart/2009/3/layout/HorizontalOrganizationChart"/>
    <dgm:cxn modelId="{584A326D-4BFB-46C6-A269-E4ADC338C214}" type="presOf" srcId="{02B61AE2-B2C5-44B3-A5A4-2E6ACB791502}" destId="{44A8B970-872E-4950-888F-AA8B4B5DBC43}" srcOrd="1" destOrd="0" presId="urn:microsoft.com/office/officeart/2009/3/layout/HorizontalOrganizationChart"/>
    <dgm:cxn modelId="{0260BA5E-C829-4F17-8F8F-3E23349B0965}" type="presOf" srcId="{D5B68F1B-22CC-4329-9A82-26997B2E3EBD}" destId="{D29C1E41-F0A6-4B0B-A7AC-16A7954D8AC2}" srcOrd="0" destOrd="0" presId="urn:microsoft.com/office/officeart/2009/3/layout/HorizontalOrganizationChart"/>
    <dgm:cxn modelId="{98ACF793-E256-44BD-BB52-2A2FFFDFDD5C}" type="presOf" srcId="{D65A408B-5197-4DDF-BB59-087EEA788913}" destId="{FC7657FA-86EB-4037-8FDC-20B2C4BF1192}" srcOrd="0" destOrd="0" presId="urn:microsoft.com/office/officeart/2009/3/layout/HorizontalOrganizationChart"/>
    <dgm:cxn modelId="{6543B62F-627A-4A36-8843-D4AE84B4DEC2}" type="presOf" srcId="{4D220276-0B2F-4D89-994F-39911467B070}" destId="{6551F951-A117-4B4D-A0A3-EA96FE6F0532}" srcOrd="0" destOrd="0" presId="urn:microsoft.com/office/officeart/2009/3/layout/HorizontalOrganizationChart"/>
    <dgm:cxn modelId="{87F2840D-8550-4EC2-862E-634831D7C30A}" type="presOf" srcId="{6395A4C0-73F6-4BD7-BE4E-BEC4D091933B}" destId="{3B461DA5-C5AD-473B-BE1D-C48025597C37}" srcOrd="0" destOrd="0" presId="urn:microsoft.com/office/officeart/2009/3/layout/HorizontalOrganizationChart"/>
    <dgm:cxn modelId="{B672D6D1-763C-4D12-A877-C2D55B01DEFB}" type="presOf" srcId="{E252E3F8-9FA1-4E59-97B0-12AC3B494447}" destId="{30B8774D-27C4-4F81-B260-18AF33967146}" srcOrd="0" destOrd="0" presId="urn:microsoft.com/office/officeart/2009/3/layout/HorizontalOrganizationChart"/>
    <dgm:cxn modelId="{A8719CEA-1213-4469-944D-6A7CCA61F78D}" type="presOf" srcId="{84CD7A07-2D98-4040-815E-F4C153E6103A}" destId="{2FC80C06-86BA-4E50-96DE-8FA1C5AFDE19}" srcOrd="0" destOrd="0" presId="urn:microsoft.com/office/officeart/2009/3/layout/HorizontalOrganizationChart"/>
    <dgm:cxn modelId="{88CE1F7A-61EA-4479-A2F2-D4B40453FA60}" type="presOf" srcId="{0BB00E2F-6FC9-42AA-AF87-E3015CD66D04}" destId="{4D30C870-3C40-4FD8-805E-48CC6462829E}" srcOrd="0" destOrd="0" presId="urn:microsoft.com/office/officeart/2009/3/layout/HorizontalOrganizationChart"/>
    <dgm:cxn modelId="{8C8FCB02-1E3A-498C-97D1-3B60B5BC93E3}" type="presOf" srcId="{E83403C2-13B5-4DAD-A8E9-0B027F76F9F2}" destId="{8A62AEC0-1A2F-461A-8327-7FE26C1CDC6B}" srcOrd="1" destOrd="0" presId="urn:microsoft.com/office/officeart/2009/3/layout/HorizontalOrganizationChart"/>
    <dgm:cxn modelId="{85AC1D85-F812-4FF5-ADD5-C0B61085AED6}" type="presOf" srcId="{4972629A-F295-4324-B94E-75F2F31C601F}" destId="{D5DCC74D-F7BF-483B-ABBB-392FE9B094E9}" srcOrd="0" destOrd="0" presId="urn:microsoft.com/office/officeart/2009/3/layout/HorizontalOrganizationChart"/>
    <dgm:cxn modelId="{13313F88-04AE-49C5-89AF-36B78518E7C4}" srcId="{19D8B120-6846-4256-B4A8-887041330547}" destId="{C91EA7B1-6497-48A9-8658-0BFBB8283465}" srcOrd="1" destOrd="0" parTransId="{316691FD-F9A6-44BE-BB07-7805EEE4048D}" sibTransId="{06982C33-89C2-4FB7-AB9D-F54CE83103B3}"/>
    <dgm:cxn modelId="{C3EB8A54-A374-47A5-9807-75F1341048D1}" type="presOf" srcId="{D1D98C28-CCAE-4273-87FA-A30CD31B7AB5}" destId="{0003B5CF-6511-4F9B-8997-D84FD73D24DD}" srcOrd="1" destOrd="0" presId="urn:microsoft.com/office/officeart/2009/3/layout/HorizontalOrganizationChart"/>
    <dgm:cxn modelId="{8E485DD2-976A-46F2-89B3-35BC9388A48B}" type="presOf" srcId="{19D8B120-6846-4256-B4A8-887041330547}" destId="{520C1F4E-FCAD-4AF2-8E87-7300EA915679}" srcOrd="1" destOrd="0" presId="urn:microsoft.com/office/officeart/2009/3/layout/HorizontalOrganizationChart"/>
    <dgm:cxn modelId="{F420CF8D-AC22-4DEA-8B93-51821992AA2B}" type="presOf" srcId="{6395A4C0-73F6-4BD7-BE4E-BEC4D091933B}" destId="{5C71EA66-D47B-4263-8A24-67B6A9469AD0}" srcOrd="1" destOrd="0" presId="urn:microsoft.com/office/officeart/2009/3/layout/HorizontalOrganizationChart"/>
    <dgm:cxn modelId="{BD828193-6A69-445F-977A-3E1D5DED9797}" type="presOf" srcId="{DE0AC529-3AA8-4B6F-A83E-A080558AFF5D}" destId="{6930774E-1DCA-4CAF-A49E-27D668320FD3}" srcOrd="0" destOrd="0" presId="urn:microsoft.com/office/officeart/2009/3/layout/HorizontalOrganizationChart"/>
    <dgm:cxn modelId="{4F982493-7707-4B56-B1B8-870519089640}" type="presOf" srcId="{B492B5DE-A528-4615-831F-2C6DA5742BE1}" destId="{B5D34C88-377B-4C68-8D5F-4834AEBCFBD9}" srcOrd="1" destOrd="0" presId="urn:microsoft.com/office/officeart/2009/3/layout/HorizontalOrganizationChart"/>
    <dgm:cxn modelId="{98A1801D-60E4-486B-95A1-C00302264239}" srcId="{19D8B120-6846-4256-B4A8-887041330547}" destId="{02B61AE2-B2C5-44B3-A5A4-2E6ACB791502}" srcOrd="0" destOrd="0" parTransId="{D4A72C6C-5CC0-436F-8F11-7DC782B43468}" sibTransId="{D3D9070C-002D-47E6-B468-8D03439E31C3}"/>
    <dgm:cxn modelId="{D920C5A5-4A25-4540-ACB7-2D6C4EA77213}" srcId="{6395A4C0-73F6-4BD7-BE4E-BEC4D091933B}" destId="{2E6DD2CE-71B0-4EA4-8373-C35856B16037}" srcOrd="0" destOrd="0" parTransId="{4D220276-0B2F-4D89-994F-39911467B070}" sibTransId="{D80EE1AC-BABA-4C55-AED3-C2D4BF32DA11}"/>
    <dgm:cxn modelId="{54B06E1E-254F-4C11-B09E-C06FC3D02C2A}" type="presOf" srcId="{2E6DD2CE-71B0-4EA4-8373-C35856B16037}" destId="{852C6526-3D5B-41D2-828D-FDB96F96988A}" srcOrd="0" destOrd="0" presId="urn:microsoft.com/office/officeart/2009/3/layout/HorizontalOrganizationChart"/>
    <dgm:cxn modelId="{BA10AAD5-A3EB-4699-8155-15D34321628C}" srcId="{19D8B120-6846-4256-B4A8-887041330547}" destId="{B492B5DE-A528-4615-831F-2C6DA5742BE1}" srcOrd="4" destOrd="0" parTransId="{F474DC1B-547B-45CF-8FB7-38D8666FF0C3}" sibTransId="{26FE3BEA-3344-493C-85B4-5C21A4848BBA}"/>
    <dgm:cxn modelId="{A2A6D79F-15DC-485B-AF0E-6B9BF1AFFDDB}" type="presOf" srcId="{8FC91373-FBB8-47F8-B10A-B6FA09CCB9E9}" destId="{F8D67D2B-5022-4B3E-A062-4408F1CC031C}" srcOrd="0" destOrd="0" presId="urn:microsoft.com/office/officeart/2009/3/layout/HorizontalOrganizationChart"/>
    <dgm:cxn modelId="{B367B90E-2369-41E0-A5AB-0DCD89E71B26}" srcId="{E947FBB4-3BE0-45DB-A5DC-FB9A205115EB}" destId="{8FC91373-FBB8-47F8-B10A-B6FA09CCB9E9}" srcOrd="0" destOrd="0" parTransId="{2BE91372-084B-4185-B87F-297C7ED382E7}" sibTransId="{A76DAE44-5CC6-4AC9-8F43-B611272C7C8E}"/>
    <dgm:cxn modelId="{6DA1B9BF-3000-45A5-814F-09ABC1BC35FE}" type="presOf" srcId="{19D8B120-6846-4256-B4A8-887041330547}" destId="{92C56A28-FD26-46F0-8473-E7C6698433B7}" srcOrd="0" destOrd="0" presId="urn:microsoft.com/office/officeart/2009/3/layout/HorizontalOrganizationChart"/>
    <dgm:cxn modelId="{831DB8AB-8788-496D-A2D1-C83184D54044}" type="presOf" srcId="{C91EA7B1-6497-48A9-8658-0BFBB8283465}" destId="{2F74B906-5E71-4D8C-8DCF-78A596042A16}" srcOrd="1" destOrd="0" presId="urn:microsoft.com/office/officeart/2009/3/layout/HorizontalOrganizationChart"/>
    <dgm:cxn modelId="{D0228B1A-BF84-4AE9-AB16-99AF283039D3}" type="presOf" srcId="{97A15E6F-D21E-4C7C-9EC7-1B361E3FB08C}" destId="{41936BFD-935B-411F-81DF-0951F6ACBC66}" srcOrd="0" destOrd="0" presId="urn:microsoft.com/office/officeart/2009/3/layout/HorizontalOrganizationChart"/>
    <dgm:cxn modelId="{73F4F941-EBDE-47A5-89F2-2B9BF6B000F1}" type="presOf" srcId="{6EF6ED18-A12C-4789-8AE2-6F7B9D671183}" destId="{7304EE9A-2493-48A8-A3A5-2FF834887744}" srcOrd="0" destOrd="0" presId="urn:microsoft.com/office/officeart/2009/3/layout/HorizontalOrganizationChart"/>
    <dgm:cxn modelId="{2EBB0E6C-5D19-4F3A-A6E0-714337667BD9}" type="presOf" srcId="{DC430F19-AAB9-47DA-BEEC-A2C7DDA84733}" destId="{762FA0CB-E845-403A-9B1D-CB1B33A7E5BF}" srcOrd="0" destOrd="0" presId="urn:microsoft.com/office/officeart/2009/3/layout/HorizontalOrganizationChart"/>
    <dgm:cxn modelId="{181100B2-74ED-4ADB-B01F-28A58E2F0192}" type="presOf" srcId="{BB51AE51-0B81-49FA-99DF-5EB7AE57A44C}" destId="{31455B73-3540-4A97-9584-D0B09FEBE639}" srcOrd="0" destOrd="0" presId="urn:microsoft.com/office/officeart/2009/3/layout/HorizontalOrganizationChart"/>
    <dgm:cxn modelId="{A3A16341-2178-430A-9058-10C9627949F7}" type="presOf" srcId="{F681C451-1A39-43FE-865E-F065FEDA32D6}" destId="{236682E2-6338-4755-ABB6-1F804DAB374C}" srcOrd="0" destOrd="0" presId="urn:microsoft.com/office/officeart/2009/3/layout/HorizontalOrganizationChart"/>
    <dgm:cxn modelId="{B64C5114-C389-4123-B884-BA4CC182923B}" type="presParOf" srcId="{31455B73-3540-4A97-9584-D0B09FEBE639}" destId="{BE663EC5-2C97-45AA-BF46-A0CDF896F71B}" srcOrd="0" destOrd="0" presId="urn:microsoft.com/office/officeart/2009/3/layout/HorizontalOrganizationChart"/>
    <dgm:cxn modelId="{E96BD65A-BA0D-43B3-8365-949CFC97083E}" type="presParOf" srcId="{BE663EC5-2C97-45AA-BF46-A0CDF896F71B}" destId="{24CEC310-154B-4E75-AA3D-3E5D6E5A3348}" srcOrd="0" destOrd="0" presId="urn:microsoft.com/office/officeart/2009/3/layout/HorizontalOrganizationChart"/>
    <dgm:cxn modelId="{1D14CB14-5001-4B9C-BE00-E7C3626FA67C}" type="presParOf" srcId="{24CEC310-154B-4E75-AA3D-3E5D6E5A3348}" destId="{3B461DA5-C5AD-473B-BE1D-C48025597C37}" srcOrd="0" destOrd="0" presId="urn:microsoft.com/office/officeart/2009/3/layout/HorizontalOrganizationChart"/>
    <dgm:cxn modelId="{92742434-E634-40B2-9697-FE4B939BC4E1}" type="presParOf" srcId="{24CEC310-154B-4E75-AA3D-3E5D6E5A3348}" destId="{5C71EA66-D47B-4263-8A24-67B6A9469AD0}" srcOrd="1" destOrd="0" presId="urn:microsoft.com/office/officeart/2009/3/layout/HorizontalOrganizationChart"/>
    <dgm:cxn modelId="{5560553E-3470-4A7C-AC13-155D15DE5DD1}" type="presParOf" srcId="{BE663EC5-2C97-45AA-BF46-A0CDF896F71B}" destId="{AD79B44E-D904-4A9E-975E-EAB9D5AB9795}" srcOrd="1" destOrd="0" presId="urn:microsoft.com/office/officeart/2009/3/layout/HorizontalOrganizationChart"/>
    <dgm:cxn modelId="{081E9075-6103-4DF0-BC81-707887E014D1}" type="presParOf" srcId="{AD79B44E-D904-4A9E-975E-EAB9D5AB9795}" destId="{6551F951-A117-4B4D-A0A3-EA96FE6F0532}" srcOrd="0" destOrd="0" presId="urn:microsoft.com/office/officeart/2009/3/layout/HorizontalOrganizationChart"/>
    <dgm:cxn modelId="{68DF7655-CF77-467D-B6CF-099A9FF96830}" type="presParOf" srcId="{AD79B44E-D904-4A9E-975E-EAB9D5AB9795}" destId="{AE45D059-F894-4550-8BAB-6B0E25A80AE7}" srcOrd="1" destOrd="0" presId="urn:microsoft.com/office/officeart/2009/3/layout/HorizontalOrganizationChart"/>
    <dgm:cxn modelId="{91B23740-EF6E-4884-AFA3-5F21BB47A0EE}" type="presParOf" srcId="{AE45D059-F894-4550-8BAB-6B0E25A80AE7}" destId="{261384FC-2C3C-4696-BEEC-C983B4669977}" srcOrd="0" destOrd="0" presId="urn:microsoft.com/office/officeart/2009/3/layout/HorizontalOrganizationChart"/>
    <dgm:cxn modelId="{6318B8A4-FE84-4DA3-BFE9-A3654BC71324}" type="presParOf" srcId="{261384FC-2C3C-4696-BEEC-C983B4669977}" destId="{852C6526-3D5B-41D2-828D-FDB96F96988A}" srcOrd="0" destOrd="0" presId="urn:microsoft.com/office/officeart/2009/3/layout/HorizontalOrganizationChart"/>
    <dgm:cxn modelId="{9BB17CE9-83D7-41A7-B561-393A2231E0F3}" type="presParOf" srcId="{261384FC-2C3C-4696-BEEC-C983B4669977}" destId="{18F022E8-9E6C-4F86-AE86-5A9484E40EE3}" srcOrd="1" destOrd="0" presId="urn:microsoft.com/office/officeart/2009/3/layout/HorizontalOrganizationChart"/>
    <dgm:cxn modelId="{C031E43A-D02E-45F8-954D-D174A2CFDB90}" type="presParOf" srcId="{AE45D059-F894-4550-8BAB-6B0E25A80AE7}" destId="{4BD47411-059F-4819-9D66-30C6B62708BA}" srcOrd="1" destOrd="0" presId="urn:microsoft.com/office/officeart/2009/3/layout/HorizontalOrganizationChart"/>
    <dgm:cxn modelId="{0FE68AAD-D9AD-44B7-A095-5CF2373A37AB}" type="presParOf" srcId="{4BD47411-059F-4819-9D66-30C6B62708BA}" destId="{0925997F-F4B0-4B79-8456-406ADD875A3E}" srcOrd="0" destOrd="0" presId="urn:microsoft.com/office/officeart/2009/3/layout/HorizontalOrganizationChart"/>
    <dgm:cxn modelId="{CBA38AB8-97FB-4B9A-AAFD-6E2D7F8E4068}" type="presParOf" srcId="{4BD47411-059F-4819-9D66-30C6B62708BA}" destId="{39736E98-DBCE-4CA7-94BF-9E93A4CA466C}" srcOrd="1" destOrd="0" presId="urn:microsoft.com/office/officeart/2009/3/layout/HorizontalOrganizationChart"/>
    <dgm:cxn modelId="{7B493E8B-30C1-47C5-B57B-D05A24520807}" type="presParOf" srcId="{39736E98-DBCE-4CA7-94BF-9E93A4CA466C}" destId="{BDB715E5-6958-485E-81AC-990C79C6E6BE}" srcOrd="0" destOrd="0" presId="urn:microsoft.com/office/officeart/2009/3/layout/HorizontalOrganizationChart"/>
    <dgm:cxn modelId="{FCF69A34-B15B-49D8-8269-F4C65C0F5C85}" type="presParOf" srcId="{BDB715E5-6958-485E-81AC-990C79C6E6BE}" destId="{EADBCB62-4551-4C42-ACB7-E7553E65E062}" srcOrd="0" destOrd="0" presId="urn:microsoft.com/office/officeart/2009/3/layout/HorizontalOrganizationChart"/>
    <dgm:cxn modelId="{1DB578DF-5625-4A6F-A225-4345A9342009}" type="presParOf" srcId="{BDB715E5-6958-485E-81AC-990C79C6E6BE}" destId="{8D87B8CC-6FB6-4D4F-8AFE-6B3D767C9906}" srcOrd="1" destOrd="0" presId="urn:microsoft.com/office/officeart/2009/3/layout/HorizontalOrganizationChart"/>
    <dgm:cxn modelId="{A126AFAA-E680-4478-957B-0E232DD65560}" type="presParOf" srcId="{39736E98-DBCE-4CA7-94BF-9E93A4CA466C}" destId="{35FC98A0-A889-434A-BD87-4DBC73A46901}" srcOrd="1" destOrd="0" presId="urn:microsoft.com/office/officeart/2009/3/layout/HorizontalOrganizationChart"/>
    <dgm:cxn modelId="{B8BD0212-1596-432C-AE6E-E676460B13E1}" type="presParOf" srcId="{39736E98-DBCE-4CA7-94BF-9E93A4CA466C}" destId="{6536C6DF-1B89-4573-A540-19BE51BB4FCF}" srcOrd="2" destOrd="0" presId="urn:microsoft.com/office/officeart/2009/3/layout/HorizontalOrganizationChart"/>
    <dgm:cxn modelId="{3A7FDD05-6F03-4AD8-B29F-809167031428}" type="presParOf" srcId="{AE45D059-F894-4550-8BAB-6B0E25A80AE7}" destId="{D13FE368-6043-4834-B8AB-2E6C36D8BB57}" srcOrd="2" destOrd="0" presId="urn:microsoft.com/office/officeart/2009/3/layout/HorizontalOrganizationChart"/>
    <dgm:cxn modelId="{82BC88D2-96C2-4281-B055-15B78546A444}" type="presParOf" srcId="{AD79B44E-D904-4A9E-975E-EAB9D5AB9795}" destId="{6A81591A-743C-4A71-A15C-86651D39EC1F}" srcOrd="2" destOrd="0" presId="urn:microsoft.com/office/officeart/2009/3/layout/HorizontalOrganizationChart"/>
    <dgm:cxn modelId="{13E38CEC-EA2A-424E-B6E0-565A9A0A0271}" type="presParOf" srcId="{AD79B44E-D904-4A9E-975E-EAB9D5AB9795}" destId="{35BD7422-C126-48EB-8715-F4EDE59A0E05}" srcOrd="3" destOrd="0" presId="urn:microsoft.com/office/officeart/2009/3/layout/HorizontalOrganizationChart"/>
    <dgm:cxn modelId="{5F81EAE4-67C3-4A9D-8426-39403563D7FA}" type="presParOf" srcId="{35BD7422-C126-48EB-8715-F4EDE59A0E05}" destId="{EA6EE08D-0075-4882-AD87-AF588420CA9D}" srcOrd="0" destOrd="0" presId="urn:microsoft.com/office/officeart/2009/3/layout/HorizontalOrganizationChart"/>
    <dgm:cxn modelId="{393889FE-E3B8-4301-BF96-AB3C44E392B4}" type="presParOf" srcId="{EA6EE08D-0075-4882-AD87-AF588420CA9D}" destId="{D5DCC74D-F7BF-483B-ABBB-392FE9B094E9}" srcOrd="0" destOrd="0" presId="urn:microsoft.com/office/officeart/2009/3/layout/HorizontalOrganizationChart"/>
    <dgm:cxn modelId="{DA11FD2F-6A89-42D8-AE70-E04643EB3199}" type="presParOf" srcId="{EA6EE08D-0075-4882-AD87-AF588420CA9D}" destId="{41112C69-5102-49FE-8B6F-B2DBFF035E99}" srcOrd="1" destOrd="0" presId="urn:microsoft.com/office/officeart/2009/3/layout/HorizontalOrganizationChart"/>
    <dgm:cxn modelId="{9D213408-64C0-44BA-9AFD-D4D4091C83C6}" type="presParOf" srcId="{35BD7422-C126-48EB-8715-F4EDE59A0E05}" destId="{D42D4D95-9350-4999-A140-6B267A440F8A}" srcOrd="1" destOrd="0" presId="urn:microsoft.com/office/officeart/2009/3/layout/HorizontalOrganizationChart"/>
    <dgm:cxn modelId="{C3056C65-ACAF-4F50-9A16-9FA5F68D54B0}" type="presParOf" srcId="{D42D4D95-9350-4999-A140-6B267A440F8A}" destId="{1016DE2A-055D-4762-B402-3145A79AF002}" srcOrd="0" destOrd="0" presId="urn:microsoft.com/office/officeart/2009/3/layout/HorizontalOrganizationChart"/>
    <dgm:cxn modelId="{97392F26-1E64-428E-82EC-8EA1DBEE17AB}" type="presParOf" srcId="{D42D4D95-9350-4999-A140-6B267A440F8A}" destId="{6A86B710-1174-4271-B279-81E3C439A260}" srcOrd="1" destOrd="0" presId="urn:microsoft.com/office/officeart/2009/3/layout/HorizontalOrganizationChart"/>
    <dgm:cxn modelId="{35F95CE0-FEB1-4865-931B-26DA634822B7}" type="presParOf" srcId="{6A86B710-1174-4271-B279-81E3C439A260}" destId="{D428478B-9F6D-4B88-898C-3486364B82A2}" srcOrd="0" destOrd="0" presId="urn:microsoft.com/office/officeart/2009/3/layout/HorizontalOrganizationChart"/>
    <dgm:cxn modelId="{DCE367D1-7749-41B2-8341-2FF78330ED8A}" type="presParOf" srcId="{D428478B-9F6D-4B88-898C-3486364B82A2}" destId="{8FCF7DAF-39E6-46D2-B2F9-218F248D8DBF}" srcOrd="0" destOrd="0" presId="urn:microsoft.com/office/officeart/2009/3/layout/HorizontalOrganizationChart"/>
    <dgm:cxn modelId="{41D2B83B-BFE1-46E5-BE49-858342AF1A9F}" type="presParOf" srcId="{D428478B-9F6D-4B88-898C-3486364B82A2}" destId="{0003B5CF-6511-4F9B-8997-D84FD73D24DD}" srcOrd="1" destOrd="0" presId="urn:microsoft.com/office/officeart/2009/3/layout/HorizontalOrganizationChart"/>
    <dgm:cxn modelId="{3AFBDFAB-F8FA-4C1E-B656-D8DCB1176BA3}" type="presParOf" srcId="{6A86B710-1174-4271-B279-81E3C439A260}" destId="{C4D88729-CCB8-46ED-92C9-82FA5065CA4B}" srcOrd="1" destOrd="0" presId="urn:microsoft.com/office/officeart/2009/3/layout/HorizontalOrganizationChart"/>
    <dgm:cxn modelId="{7540E7F4-93A2-493B-91AE-29287D815375}" type="presParOf" srcId="{6A86B710-1174-4271-B279-81E3C439A260}" destId="{5007F30D-FF61-4DFF-9C42-BC594C1E8CFA}" srcOrd="2" destOrd="0" presId="urn:microsoft.com/office/officeart/2009/3/layout/HorizontalOrganizationChart"/>
    <dgm:cxn modelId="{C2037BB8-4F57-437C-9A1B-F6ACAEA7872A}" type="presParOf" srcId="{35BD7422-C126-48EB-8715-F4EDE59A0E05}" destId="{79429748-EF42-4C38-9F49-035E6AEB7ED0}" srcOrd="2" destOrd="0" presId="urn:microsoft.com/office/officeart/2009/3/layout/HorizontalOrganizationChart"/>
    <dgm:cxn modelId="{41EC1424-EE2B-46E4-8259-9E91648E1D52}" type="presParOf" srcId="{AD79B44E-D904-4A9E-975E-EAB9D5AB9795}" destId="{D29C1E41-F0A6-4B0B-A7AC-16A7954D8AC2}" srcOrd="4" destOrd="0" presId="urn:microsoft.com/office/officeart/2009/3/layout/HorizontalOrganizationChart"/>
    <dgm:cxn modelId="{1982E14F-D63B-48CE-A929-0FC7839D502E}" type="presParOf" srcId="{AD79B44E-D904-4A9E-975E-EAB9D5AB9795}" destId="{B296480D-3FCE-4893-8382-FC0F09B6CDCD}" srcOrd="5" destOrd="0" presId="urn:microsoft.com/office/officeart/2009/3/layout/HorizontalOrganizationChart"/>
    <dgm:cxn modelId="{84BFB62D-7B76-4741-90A3-1C12E6DE8891}" type="presParOf" srcId="{B296480D-3FCE-4893-8382-FC0F09B6CDCD}" destId="{4003B6D1-2710-4EF4-9FEA-39C83524BD4F}" srcOrd="0" destOrd="0" presId="urn:microsoft.com/office/officeart/2009/3/layout/HorizontalOrganizationChart"/>
    <dgm:cxn modelId="{FA2753B8-F330-4CB0-B330-76E54E8ACE52}" type="presParOf" srcId="{4003B6D1-2710-4EF4-9FEA-39C83524BD4F}" destId="{92C56A28-FD26-46F0-8473-E7C6698433B7}" srcOrd="0" destOrd="0" presId="urn:microsoft.com/office/officeart/2009/3/layout/HorizontalOrganizationChart"/>
    <dgm:cxn modelId="{6A3001BB-F2E1-4E9E-8818-96A3EE3A5958}" type="presParOf" srcId="{4003B6D1-2710-4EF4-9FEA-39C83524BD4F}" destId="{520C1F4E-FCAD-4AF2-8E87-7300EA915679}" srcOrd="1" destOrd="0" presId="urn:microsoft.com/office/officeart/2009/3/layout/HorizontalOrganizationChart"/>
    <dgm:cxn modelId="{370E25EF-0387-4B51-A442-269A5F2D7D38}" type="presParOf" srcId="{B296480D-3FCE-4893-8382-FC0F09B6CDCD}" destId="{21C6D09D-3164-4227-8871-3AC26C922E4D}" srcOrd="1" destOrd="0" presId="urn:microsoft.com/office/officeart/2009/3/layout/HorizontalOrganizationChart"/>
    <dgm:cxn modelId="{9869592B-583D-4A58-8451-49B7047FB176}" type="presParOf" srcId="{21C6D09D-3164-4227-8871-3AC26C922E4D}" destId="{C115CE2F-7ADC-4F7B-90C5-C39CE83D05A5}" srcOrd="0" destOrd="0" presId="urn:microsoft.com/office/officeart/2009/3/layout/HorizontalOrganizationChart"/>
    <dgm:cxn modelId="{082CC4A8-3E3F-45A9-B427-993CB59EAE6C}" type="presParOf" srcId="{21C6D09D-3164-4227-8871-3AC26C922E4D}" destId="{B6201FB0-C046-41DD-B194-CB157B60661E}" srcOrd="1" destOrd="0" presId="urn:microsoft.com/office/officeart/2009/3/layout/HorizontalOrganizationChart"/>
    <dgm:cxn modelId="{7AEBEDDD-D0AE-4B06-815D-249DF3151936}" type="presParOf" srcId="{B6201FB0-C046-41DD-B194-CB157B60661E}" destId="{5C83E7DC-0437-4D3A-951A-B1FD34F7A015}" srcOrd="0" destOrd="0" presId="urn:microsoft.com/office/officeart/2009/3/layout/HorizontalOrganizationChart"/>
    <dgm:cxn modelId="{FBD6DAE2-8FF8-459C-AA72-B969312694C8}" type="presParOf" srcId="{5C83E7DC-0437-4D3A-951A-B1FD34F7A015}" destId="{5B651776-AAB8-4A28-B245-D4AFDC1DAA66}" srcOrd="0" destOrd="0" presId="urn:microsoft.com/office/officeart/2009/3/layout/HorizontalOrganizationChart"/>
    <dgm:cxn modelId="{DFF95324-9761-4656-8ABA-EC2BF6911631}" type="presParOf" srcId="{5C83E7DC-0437-4D3A-951A-B1FD34F7A015}" destId="{44A8B970-872E-4950-888F-AA8B4B5DBC43}" srcOrd="1" destOrd="0" presId="urn:microsoft.com/office/officeart/2009/3/layout/HorizontalOrganizationChart"/>
    <dgm:cxn modelId="{D7D3A3B4-74AA-42F2-B70D-7692D62F3219}" type="presParOf" srcId="{B6201FB0-C046-41DD-B194-CB157B60661E}" destId="{DDC5CDF4-F4C1-4E14-8D62-6C124F4A12BA}" srcOrd="1" destOrd="0" presId="urn:microsoft.com/office/officeart/2009/3/layout/HorizontalOrganizationChart"/>
    <dgm:cxn modelId="{902BD99E-9F06-45ED-9190-839ABB58F5AE}" type="presParOf" srcId="{B6201FB0-C046-41DD-B194-CB157B60661E}" destId="{DFA16388-91FA-4553-9184-21B828BF5BB5}" srcOrd="2" destOrd="0" presId="urn:microsoft.com/office/officeart/2009/3/layout/HorizontalOrganizationChart"/>
    <dgm:cxn modelId="{ED6745BD-7A9F-434F-930F-9E8374651DC0}" type="presParOf" srcId="{21C6D09D-3164-4227-8871-3AC26C922E4D}" destId="{8957D2C1-51F5-4D02-BCFC-13F5C324D6EE}" srcOrd="2" destOrd="0" presId="urn:microsoft.com/office/officeart/2009/3/layout/HorizontalOrganizationChart"/>
    <dgm:cxn modelId="{B68C0474-FABE-44CA-B8DE-90E6899A994E}" type="presParOf" srcId="{21C6D09D-3164-4227-8871-3AC26C922E4D}" destId="{37AE6A3D-6E3F-47FA-AE99-D4EDCC4B07D7}" srcOrd="3" destOrd="0" presId="urn:microsoft.com/office/officeart/2009/3/layout/HorizontalOrganizationChart"/>
    <dgm:cxn modelId="{8C84BB93-78E7-4CE1-B0CD-308A01F49E10}" type="presParOf" srcId="{37AE6A3D-6E3F-47FA-AE99-D4EDCC4B07D7}" destId="{2606545F-F1D2-436E-A16D-369F1CCE254E}" srcOrd="0" destOrd="0" presId="urn:microsoft.com/office/officeart/2009/3/layout/HorizontalOrganizationChart"/>
    <dgm:cxn modelId="{4BBAF5AD-8C5F-40C6-A181-946D78DFA0E5}" type="presParOf" srcId="{2606545F-F1D2-436E-A16D-369F1CCE254E}" destId="{A0C3EB01-B30E-44E2-8D0F-7A855B7131E3}" srcOrd="0" destOrd="0" presId="urn:microsoft.com/office/officeart/2009/3/layout/HorizontalOrganizationChart"/>
    <dgm:cxn modelId="{D78E451B-C6FD-43F9-8FC2-C2084ACF2A2A}" type="presParOf" srcId="{2606545F-F1D2-436E-A16D-369F1CCE254E}" destId="{2F74B906-5E71-4D8C-8DCF-78A596042A16}" srcOrd="1" destOrd="0" presId="urn:microsoft.com/office/officeart/2009/3/layout/HorizontalOrganizationChart"/>
    <dgm:cxn modelId="{0884AD97-7A0D-4254-BD7A-8E042E2AAD34}" type="presParOf" srcId="{37AE6A3D-6E3F-47FA-AE99-D4EDCC4B07D7}" destId="{579AB7BD-85EE-4687-8413-CDA6EA269671}" srcOrd="1" destOrd="0" presId="urn:microsoft.com/office/officeart/2009/3/layout/HorizontalOrganizationChart"/>
    <dgm:cxn modelId="{61156710-6A77-42A6-A33A-F10BB3611D85}" type="presParOf" srcId="{37AE6A3D-6E3F-47FA-AE99-D4EDCC4B07D7}" destId="{7050B47B-B3F4-43A7-BEF2-0FBF78B5F89B}" srcOrd="2" destOrd="0" presId="urn:microsoft.com/office/officeart/2009/3/layout/HorizontalOrganizationChart"/>
    <dgm:cxn modelId="{F53F5348-070C-47F3-A360-FA4F430D625C}" type="presParOf" srcId="{21C6D09D-3164-4227-8871-3AC26C922E4D}" destId="{4D30C870-3C40-4FD8-805E-48CC6462829E}" srcOrd="4" destOrd="0" presId="urn:microsoft.com/office/officeart/2009/3/layout/HorizontalOrganizationChart"/>
    <dgm:cxn modelId="{253090ED-9034-4EF2-A2AA-2083F1B8E8C0}" type="presParOf" srcId="{21C6D09D-3164-4227-8871-3AC26C922E4D}" destId="{2D5B18AA-231A-4625-A716-3C4174F24E2B}" srcOrd="5" destOrd="0" presId="urn:microsoft.com/office/officeart/2009/3/layout/HorizontalOrganizationChart"/>
    <dgm:cxn modelId="{17B39298-11F4-46C6-B121-F011973511BA}" type="presParOf" srcId="{2D5B18AA-231A-4625-A716-3C4174F24E2B}" destId="{6DCF0C5A-7774-4ACF-AB34-08B7D7363C1A}" srcOrd="0" destOrd="0" presId="urn:microsoft.com/office/officeart/2009/3/layout/HorizontalOrganizationChart"/>
    <dgm:cxn modelId="{01D484EA-7F2C-4243-BF02-4D59EA449316}" type="presParOf" srcId="{6DCF0C5A-7774-4ACF-AB34-08B7D7363C1A}" destId="{3821C85C-849F-4DB1-A18D-BD9665252259}" srcOrd="0" destOrd="0" presId="urn:microsoft.com/office/officeart/2009/3/layout/HorizontalOrganizationChart"/>
    <dgm:cxn modelId="{5768E386-8D01-42B1-8532-B7A4C2BD49E6}" type="presParOf" srcId="{6DCF0C5A-7774-4ACF-AB34-08B7D7363C1A}" destId="{C694B0FB-6ECD-4265-B049-CC9B5B2B0A00}" srcOrd="1" destOrd="0" presId="urn:microsoft.com/office/officeart/2009/3/layout/HorizontalOrganizationChart"/>
    <dgm:cxn modelId="{64C43397-7825-4266-AAB6-D7CFD4A832EC}" type="presParOf" srcId="{2D5B18AA-231A-4625-A716-3C4174F24E2B}" destId="{506DB2E8-F0A0-479C-9D44-D835EE8539A7}" srcOrd="1" destOrd="0" presId="urn:microsoft.com/office/officeart/2009/3/layout/HorizontalOrganizationChart"/>
    <dgm:cxn modelId="{6254E076-A609-4D4F-AF5D-7FB498BAEF9E}" type="presParOf" srcId="{2D5B18AA-231A-4625-A716-3C4174F24E2B}" destId="{FB6B9A8A-6E7E-4E57-919C-4E7EB21E25DA}" srcOrd="2" destOrd="0" presId="urn:microsoft.com/office/officeart/2009/3/layout/HorizontalOrganizationChart"/>
    <dgm:cxn modelId="{E4EA128A-ED6A-4686-8F59-AFA4FB968456}" type="presParOf" srcId="{21C6D09D-3164-4227-8871-3AC26C922E4D}" destId="{236682E2-6338-4755-ABB6-1F804DAB374C}" srcOrd="6" destOrd="0" presId="urn:microsoft.com/office/officeart/2009/3/layout/HorizontalOrganizationChart"/>
    <dgm:cxn modelId="{9B2B1D1F-B71C-435F-B128-021C77C6384C}" type="presParOf" srcId="{21C6D09D-3164-4227-8871-3AC26C922E4D}" destId="{5FBA064E-A3CF-4E9F-B989-5B0D548BE6EA}" srcOrd="7" destOrd="0" presId="urn:microsoft.com/office/officeart/2009/3/layout/HorizontalOrganizationChart"/>
    <dgm:cxn modelId="{CA693BA3-EC36-4A56-92EB-4198BDB0FF1A}" type="presParOf" srcId="{5FBA064E-A3CF-4E9F-B989-5B0D548BE6EA}" destId="{41D0F986-A991-4BBD-9BE2-0CB201CDC59E}" srcOrd="0" destOrd="0" presId="urn:microsoft.com/office/officeart/2009/3/layout/HorizontalOrganizationChart"/>
    <dgm:cxn modelId="{0D98359B-1598-4F67-B619-FAFD2BB492E4}" type="presParOf" srcId="{41D0F986-A991-4BBD-9BE2-0CB201CDC59E}" destId="{762FA0CB-E845-403A-9B1D-CB1B33A7E5BF}" srcOrd="0" destOrd="0" presId="urn:microsoft.com/office/officeart/2009/3/layout/HorizontalOrganizationChart"/>
    <dgm:cxn modelId="{BC1CDEC0-F87D-48F1-8C31-CD9807B351ED}" type="presParOf" srcId="{41D0F986-A991-4BBD-9BE2-0CB201CDC59E}" destId="{6CCA9D46-C075-4D7F-9368-EED0599AE653}" srcOrd="1" destOrd="0" presId="urn:microsoft.com/office/officeart/2009/3/layout/HorizontalOrganizationChart"/>
    <dgm:cxn modelId="{C94C40D3-4FA6-4A7B-90E4-992878BC7ECE}" type="presParOf" srcId="{5FBA064E-A3CF-4E9F-B989-5B0D548BE6EA}" destId="{CDF2D130-6CE7-4F6C-A7C4-E9633C532CB3}" srcOrd="1" destOrd="0" presId="urn:microsoft.com/office/officeart/2009/3/layout/HorizontalOrganizationChart"/>
    <dgm:cxn modelId="{B80B751B-E19B-4620-9918-50AFD890463B}" type="presParOf" srcId="{5FBA064E-A3CF-4E9F-B989-5B0D548BE6EA}" destId="{7AECC494-1F74-40D8-800E-A8C8284A5E6C}" srcOrd="2" destOrd="0" presId="urn:microsoft.com/office/officeart/2009/3/layout/HorizontalOrganizationChart"/>
    <dgm:cxn modelId="{D1B0B171-0EB0-4258-8388-DD88BCEF4DF4}" type="presParOf" srcId="{21C6D09D-3164-4227-8871-3AC26C922E4D}" destId="{9FEC5B78-910A-43D6-8B63-37D3247E0666}" srcOrd="8" destOrd="0" presId="urn:microsoft.com/office/officeart/2009/3/layout/HorizontalOrganizationChart"/>
    <dgm:cxn modelId="{82CAE845-C956-4032-9B6A-58B89D26489A}" type="presParOf" srcId="{21C6D09D-3164-4227-8871-3AC26C922E4D}" destId="{F2F0A7C4-3D5E-4DC2-91C6-61FC03DF9B5B}" srcOrd="9" destOrd="0" presId="urn:microsoft.com/office/officeart/2009/3/layout/HorizontalOrganizationChart"/>
    <dgm:cxn modelId="{ACD39833-1C41-406A-842D-C02541567368}" type="presParOf" srcId="{F2F0A7C4-3D5E-4DC2-91C6-61FC03DF9B5B}" destId="{80A1461D-C014-402C-AF44-12EC3655CE5E}" srcOrd="0" destOrd="0" presId="urn:microsoft.com/office/officeart/2009/3/layout/HorizontalOrganizationChart"/>
    <dgm:cxn modelId="{9F8D05E9-12B4-4C88-A6CA-72215AD910F9}" type="presParOf" srcId="{80A1461D-C014-402C-AF44-12EC3655CE5E}" destId="{F3CFF8BD-BAA4-46CB-AA65-78C3F76B08AD}" srcOrd="0" destOrd="0" presId="urn:microsoft.com/office/officeart/2009/3/layout/HorizontalOrganizationChart"/>
    <dgm:cxn modelId="{17478471-6D11-499B-ACB7-899F88A6606D}" type="presParOf" srcId="{80A1461D-C014-402C-AF44-12EC3655CE5E}" destId="{B5D34C88-377B-4C68-8D5F-4834AEBCFBD9}" srcOrd="1" destOrd="0" presId="urn:microsoft.com/office/officeart/2009/3/layout/HorizontalOrganizationChart"/>
    <dgm:cxn modelId="{19245BA1-B3BF-4F3B-9A51-E0C39157542C}" type="presParOf" srcId="{F2F0A7C4-3D5E-4DC2-91C6-61FC03DF9B5B}" destId="{EE6427C4-C628-40A6-8BF2-D1B1BACF740F}" srcOrd="1" destOrd="0" presId="urn:microsoft.com/office/officeart/2009/3/layout/HorizontalOrganizationChart"/>
    <dgm:cxn modelId="{DA26C8D2-2105-4CAE-8A39-C4F28EF35DEB}" type="presParOf" srcId="{F2F0A7C4-3D5E-4DC2-91C6-61FC03DF9B5B}" destId="{023A4B54-5E05-4331-8710-F8439F16E662}" srcOrd="2" destOrd="0" presId="urn:microsoft.com/office/officeart/2009/3/layout/HorizontalOrganizationChart"/>
    <dgm:cxn modelId="{7CE9A79B-6805-4A6C-8AFE-4F2F060BAA2E}" type="presParOf" srcId="{21C6D09D-3164-4227-8871-3AC26C922E4D}" destId="{F37558F3-AC2F-467C-B16A-630EECBACC5E}" srcOrd="10" destOrd="0" presId="urn:microsoft.com/office/officeart/2009/3/layout/HorizontalOrganizationChart"/>
    <dgm:cxn modelId="{AC2ECCC6-24E9-4DC5-BD3D-FEB43095D875}" type="presParOf" srcId="{21C6D09D-3164-4227-8871-3AC26C922E4D}" destId="{B7053F28-78D0-42D1-B496-8E0BCADB24C3}" srcOrd="11" destOrd="0" presId="urn:microsoft.com/office/officeart/2009/3/layout/HorizontalOrganizationChart"/>
    <dgm:cxn modelId="{E4EA8445-4A47-4D5C-958A-A8A8A21DC144}" type="presParOf" srcId="{B7053F28-78D0-42D1-B496-8E0BCADB24C3}" destId="{3CD928D2-EDC6-4D51-B236-40A55C696528}" srcOrd="0" destOrd="0" presId="urn:microsoft.com/office/officeart/2009/3/layout/HorizontalOrganizationChart"/>
    <dgm:cxn modelId="{B8817BEA-AA04-4FAE-A1B8-755B4559FEC2}" type="presParOf" srcId="{3CD928D2-EDC6-4D51-B236-40A55C696528}" destId="{27AF0CD5-1177-4587-A1EC-716AF8A6F566}" srcOrd="0" destOrd="0" presId="urn:microsoft.com/office/officeart/2009/3/layout/HorizontalOrganizationChart"/>
    <dgm:cxn modelId="{F2330B9E-B900-4EF4-B32E-EDE4A7182108}" type="presParOf" srcId="{3CD928D2-EDC6-4D51-B236-40A55C696528}" destId="{8A62AEC0-1A2F-461A-8327-7FE26C1CDC6B}" srcOrd="1" destOrd="0" presId="urn:microsoft.com/office/officeart/2009/3/layout/HorizontalOrganizationChart"/>
    <dgm:cxn modelId="{E6D9B982-B3E5-417B-A28F-4BDE4D78C423}" type="presParOf" srcId="{B7053F28-78D0-42D1-B496-8E0BCADB24C3}" destId="{C75E099F-E25E-4566-AD51-C5DAEF5965D9}" srcOrd="1" destOrd="0" presId="urn:microsoft.com/office/officeart/2009/3/layout/HorizontalOrganizationChart"/>
    <dgm:cxn modelId="{F812F9B7-AC13-44EB-8C19-708B57B2E3BB}" type="presParOf" srcId="{B7053F28-78D0-42D1-B496-8E0BCADB24C3}" destId="{FFD194FB-F627-43EB-9913-13982EFF1E0B}" srcOrd="2" destOrd="0" presId="urn:microsoft.com/office/officeart/2009/3/layout/HorizontalOrganizationChart"/>
    <dgm:cxn modelId="{29804968-FA47-41A9-8BC4-4E4408238AE2}" type="presParOf" srcId="{B296480D-3FCE-4893-8382-FC0F09B6CDCD}" destId="{D1D3350D-2394-40A0-9AED-048AD8E264DE}" srcOrd="2" destOrd="0" presId="urn:microsoft.com/office/officeart/2009/3/layout/HorizontalOrganizationChart"/>
    <dgm:cxn modelId="{AD27CC2A-C43A-4C4C-B2E9-E2780DF548ED}" type="presParOf" srcId="{AD79B44E-D904-4A9E-975E-EAB9D5AB9795}" destId="{30B8774D-27C4-4F81-B260-18AF33967146}" srcOrd="6" destOrd="0" presId="urn:microsoft.com/office/officeart/2009/3/layout/HorizontalOrganizationChart"/>
    <dgm:cxn modelId="{057E2D55-EB57-4FA9-AFCA-EB2B8B22E352}" type="presParOf" srcId="{AD79B44E-D904-4A9E-975E-EAB9D5AB9795}" destId="{23EF5878-BB80-4D2B-BDCE-97E628C1854D}" srcOrd="7" destOrd="0" presId="urn:microsoft.com/office/officeart/2009/3/layout/HorizontalOrganizationChart"/>
    <dgm:cxn modelId="{DAA21116-34CF-42F5-A2BD-CC25071B4C25}" type="presParOf" srcId="{23EF5878-BB80-4D2B-BDCE-97E628C1854D}" destId="{447A1616-15C1-45A0-993B-3EB1E8B631B3}" srcOrd="0" destOrd="0" presId="urn:microsoft.com/office/officeart/2009/3/layout/HorizontalOrganizationChart"/>
    <dgm:cxn modelId="{98C35E8F-6E26-457E-A88B-FC67317CB530}" type="presParOf" srcId="{447A1616-15C1-45A0-993B-3EB1E8B631B3}" destId="{F8FE4275-5F21-4581-AEF5-27EEAE48B4D9}" srcOrd="0" destOrd="0" presId="urn:microsoft.com/office/officeart/2009/3/layout/HorizontalOrganizationChart"/>
    <dgm:cxn modelId="{E04C4F7C-9020-4955-9F1C-9369AA4DF922}" type="presParOf" srcId="{447A1616-15C1-45A0-993B-3EB1E8B631B3}" destId="{319D7253-4350-4C4B-A180-FD61D617FF9A}" srcOrd="1" destOrd="0" presId="urn:microsoft.com/office/officeart/2009/3/layout/HorizontalOrganizationChart"/>
    <dgm:cxn modelId="{6B1BA67A-EF62-45E9-81DF-AA94EA6EB435}" type="presParOf" srcId="{23EF5878-BB80-4D2B-BDCE-97E628C1854D}" destId="{1D9006AF-3332-4443-A026-EB4E23E1C7AA}" srcOrd="1" destOrd="0" presId="urn:microsoft.com/office/officeart/2009/3/layout/HorizontalOrganizationChart"/>
    <dgm:cxn modelId="{67930DE1-79E4-49CA-878E-EC30D404BC34}" type="presParOf" srcId="{1D9006AF-3332-4443-A026-EB4E23E1C7AA}" destId="{7741FDA1-4019-4878-B76D-57A7EF0F3A6D}" srcOrd="0" destOrd="0" presId="urn:microsoft.com/office/officeart/2009/3/layout/HorizontalOrganizationChart"/>
    <dgm:cxn modelId="{28F4A83B-0D8D-4D58-84D2-5EE55942F46A}" type="presParOf" srcId="{1D9006AF-3332-4443-A026-EB4E23E1C7AA}" destId="{49C443EB-7650-40A6-9AEE-C83E46B37E1F}" srcOrd="1" destOrd="0" presId="urn:microsoft.com/office/officeart/2009/3/layout/HorizontalOrganizationChart"/>
    <dgm:cxn modelId="{328617AB-8043-4CA0-A3E1-6CC751858DAA}" type="presParOf" srcId="{49C443EB-7650-40A6-9AEE-C83E46B37E1F}" destId="{3D3C8995-C616-47FE-866E-01F473DAE23D}" srcOrd="0" destOrd="0" presId="urn:microsoft.com/office/officeart/2009/3/layout/HorizontalOrganizationChart"/>
    <dgm:cxn modelId="{FFFA4D43-8AAA-4CA9-80D2-D97C446080FB}" type="presParOf" srcId="{3D3C8995-C616-47FE-866E-01F473DAE23D}" destId="{F8D67D2B-5022-4B3E-A062-4408F1CC031C}" srcOrd="0" destOrd="0" presId="urn:microsoft.com/office/officeart/2009/3/layout/HorizontalOrganizationChart"/>
    <dgm:cxn modelId="{1253D942-81E0-45B7-A943-8C8038663C31}" type="presParOf" srcId="{3D3C8995-C616-47FE-866E-01F473DAE23D}" destId="{86604BAC-6368-4B63-8C2E-BAC143591120}" srcOrd="1" destOrd="0" presId="urn:microsoft.com/office/officeart/2009/3/layout/HorizontalOrganizationChart"/>
    <dgm:cxn modelId="{D3E2605C-D28E-4D3F-8EAF-2F772DC825B5}" type="presParOf" srcId="{49C443EB-7650-40A6-9AEE-C83E46B37E1F}" destId="{E81EDAFD-6437-45AC-82C9-876321BCBC86}" srcOrd="1" destOrd="0" presId="urn:microsoft.com/office/officeart/2009/3/layout/HorizontalOrganizationChart"/>
    <dgm:cxn modelId="{E32B3CCD-6827-47A3-A64C-763E6E271576}" type="presParOf" srcId="{49C443EB-7650-40A6-9AEE-C83E46B37E1F}" destId="{D1EB50DF-00F9-4272-9E6D-BDCE554025BF}" srcOrd="2" destOrd="0" presId="urn:microsoft.com/office/officeart/2009/3/layout/HorizontalOrganizationChart"/>
    <dgm:cxn modelId="{DDB4BAA0-6330-4780-A8C0-794C0730E17F}" type="presParOf" srcId="{1D9006AF-3332-4443-A026-EB4E23E1C7AA}" destId="{90E8DDFB-26B3-4080-ABCC-36EB15B8DD90}" srcOrd="2" destOrd="0" presId="urn:microsoft.com/office/officeart/2009/3/layout/HorizontalOrganizationChart"/>
    <dgm:cxn modelId="{BA0730F4-A570-411A-92B9-780C3EC327EA}" type="presParOf" srcId="{1D9006AF-3332-4443-A026-EB4E23E1C7AA}" destId="{9675E078-207D-4812-B292-08517865E5DC}" srcOrd="3" destOrd="0" presId="urn:microsoft.com/office/officeart/2009/3/layout/HorizontalOrganizationChart"/>
    <dgm:cxn modelId="{8008018C-38CF-46A0-82BA-2BCE31B6B42D}" type="presParOf" srcId="{9675E078-207D-4812-B292-08517865E5DC}" destId="{5018BB24-93F3-4E8C-A4E0-55E558DC790C}" srcOrd="0" destOrd="0" presId="urn:microsoft.com/office/officeart/2009/3/layout/HorizontalOrganizationChart"/>
    <dgm:cxn modelId="{915ADF78-45F5-43A0-8FD3-E4BC2062573D}" type="presParOf" srcId="{5018BB24-93F3-4E8C-A4E0-55E558DC790C}" destId="{9CFD965E-244E-4E25-8B62-76861DA7ED2C}" srcOrd="0" destOrd="0" presId="urn:microsoft.com/office/officeart/2009/3/layout/HorizontalOrganizationChart"/>
    <dgm:cxn modelId="{E7061293-B503-4DF4-ADB6-755EB4EFF724}" type="presParOf" srcId="{5018BB24-93F3-4E8C-A4E0-55E558DC790C}" destId="{66A20E1A-BD9A-4C9C-85EE-0F218313BB03}" srcOrd="1" destOrd="0" presId="urn:microsoft.com/office/officeart/2009/3/layout/HorizontalOrganizationChart"/>
    <dgm:cxn modelId="{3F46D651-FE61-4DD6-825A-AA51953D5F2D}" type="presParOf" srcId="{9675E078-207D-4812-B292-08517865E5DC}" destId="{981E0AF0-E035-4523-80D7-F72764320859}" srcOrd="1" destOrd="0" presId="urn:microsoft.com/office/officeart/2009/3/layout/HorizontalOrganizationChart"/>
    <dgm:cxn modelId="{8BF7FBC4-4674-4928-ABCC-15D5145C3C1C}" type="presParOf" srcId="{9675E078-207D-4812-B292-08517865E5DC}" destId="{76FDF5DB-60D1-44C5-B7C7-EF5BC02A8542}" srcOrd="2" destOrd="0" presId="urn:microsoft.com/office/officeart/2009/3/layout/HorizontalOrganizationChart"/>
    <dgm:cxn modelId="{0388BC9C-95A6-4008-96F9-86219B5074BB}" type="presParOf" srcId="{1D9006AF-3332-4443-A026-EB4E23E1C7AA}" destId="{51A5194A-DDE6-4F08-A274-48A78EC1C849}" srcOrd="4" destOrd="0" presId="urn:microsoft.com/office/officeart/2009/3/layout/HorizontalOrganizationChart"/>
    <dgm:cxn modelId="{2C1ADE7C-5E3F-4FD7-99D2-87B08BF03BA5}" type="presParOf" srcId="{1D9006AF-3332-4443-A026-EB4E23E1C7AA}" destId="{04CB851A-F5EE-422F-9E07-2F8F278E2CD7}" srcOrd="5" destOrd="0" presId="urn:microsoft.com/office/officeart/2009/3/layout/HorizontalOrganizationChart"/>
    <dgm:cxn modelId="{9CD1FDE5-89AC-4F43-9368-4B65CA1F331E}" type="presParOf" srcId="{04CB851A-F5EE-422F-9E07-2F8F278E2CD7}" destId="{A620F8A2-BA9B-4D82-B795-365839379053}" srcOrd="0" destOrd="0" presId="urn:microsoft.com/office/officeart/2009/3/layout/HorizontalOrganizationChart"/>
    <dgm:cxn modelId="{6BA8F66B-AF57-4EBD-9FDF-BC35BB26A6E8}" type="presParOf" srcId="{A620F8A2-BA9B-4D82-B795-365839379053}" destId="{5922227B-6FA2-4F8A-BA9A-75B1573587A2}" srcOrd="0" destOrd="0" presId="urn:microsoft.com/office/officeart/2009/3/layout/HorizontalOrganizationChart"/>
    <dgm:cxn modelId="{D68DFA25-F8C2-477D-8FF5-C837937B0F12}" type="presParOf" srcId="{A620F8A2-BA9B-4D82-B795-365839379053}" destId="{65F908F7-60F3-4E2F-8ECB-5D0F721F3D88}" srcOrd="1" destOrd="0" presId="urn:microsoft.com/office/officeart/2009/3/layout/HorizontalOrganizationChart"/>
    <dgm:cxn modelId="{CBA684D7-21DE-47A4-865B-2EE40D5BB3D7}" type="presParOf" srcId="{04CB851A-F5EE-422F-9E07-2F8F278E2CD7}" destId="{153AB1FC-95E4-4FE9-AC2A-596540DC9FCD}" srcOrd="1" destOrd="0" presId="urn:microsoft.com/office/officeart/2009/3/layout/HorizontalOrganizationChart"/>
    <dgm:cxn modelId="{D383C1A9-AED5-4184-BDD0-FFD0CA00B4F3}" type="presParOf" srcId="{04CB851A-F5EE-422F-9E07-2F8F278E2CD7}" destId="{87D0C31D-2D42-4630-A639-306DB77D35A7}" srcOrd="2" destOrd="0" presId="urn:microsoft.com/office/officeart/2009/3/layout/HorizontalOrganizationChart"/>
    <dgm:cxn modelId="{95392E73-CFBF-4454-AC69-A675C3903CC9}" type="presParOf" srcId="{1D9006AF-3332-4443-A026-EB4E23E1C7AA}" destId="{28D10D8E-3967-44F9-ACFD-62969D1F588F}" srcOrd="6" destOrd="0" presId="urn:microsoft.com/office/officeart/2009/3/layout/HorizontalOrganizationChart"/>
    <dgm:cxn modelId="{4AFA7328-C2B9-4BBC-83F6-324CF5F02E4C}" type="presParOf" srcId="{1D9006AF-3332-4443-A026-EB4E23E1C7AA}" destId="{02AE92F8-C856-42F2-B627-C7FB7ACBFCD8}" srcOrd="7" destOrd="0" presId="urn:microsoft.com/office/officeart/2009/3/layout/HorizontalOrganizationChart"/>
    <dgm:cxn modelId="{E0A093E9-137E-4605-B278-1E67222246D9}" type="presParOf" srcId="{02AE92F8-C856-42F2-B627-C7FB7ACBFCD8}" destId="{215EE392-43BA-479A-BAA5-60FE785A7100}" srcOrd="0" destOrd="0" presId="urn:microsoft.com/office/officeart/2009/3/layout/HorizontalOrganizationChart"/>
    <dgm:cxn modelId="{7010D3D8-0AEC-494C-BE30-8F7F70785BDA}" type="presParOf" srcId="{215EE392-43BA-479A-BAA5-60FE785A7100}" destId="{6930774E-1DCA-4CAF-A49E-27D668320FD3}" srcOrd="0" destOrd="0" presId="urn:microsoft.com/office/officeart/2009/3/layout/HorizontalOrganizationChart"/>
    <dgm:cxn modelId="{69345200-62B7-422A-BCBC-55E9A92FA3FC}" type="presParOf" srcId="{215EE392-43BA-479A-BAA5-60FE785A7100}" destId="{C23ACA35-D964-4594-B217-BDC641565799}" srcOrd="1" destOrd="0" presId="urn:microsoft.com/office/officeart/2009/3/layout/HorizontalOrganizationChart"/>
    <dgm:cxn modelId="{793C6FCC-E07D-47A2-8406-81B501DCDCBD}" type="presParOf" srcId="{02AE92F8-C856-42F2-B627-C7FB7ACBFCD8}" destId="{C1F29267-77EA-4316-8134-51A0DE494974}" srcOrd="1" destOrd="0" presId="urn:microsoft.com/office/officeart/2009/3/layout/HorizontalOrganizationChart"/>
    <dgm:cxn modelId="{3DA90677-18F6-4532-8684-3053112F49E6}" type="presParOf" srcId="{02AE92F8-C856-42F2-B627-C7FB7ACBFCD8}" destId="{FC6E3815-CEC0-4271-8924-A1656002FF65}" srcOrd="2" destOrd="0" presId="urn:microsoft.com/office/officeart/2009/3/layout/HorizontalOrganizationChart"/>
    <dgm:cxn modelId="{BCEC2195-FB4B-4B5D-89C5-3F872720C863}" type="presParOf" srcId="{1D9006AF-3332-4443-A026-EB4E23E1C7AA}" destId="{2FC80C06-86BA-4E50-96DE-8FA1C5AFDE19}" srcOrd="8" destOrd="0" presId="urn:microsoft.com/office/officeart/2009/3/layout/HorizontalOrganizationChart"/>
    <dgm:cxn modelId="{52E700A3-9F3D-499F-BC78-C99170B12ECF}" type="presParOf" srcId="{1D9006AF-3332-4443-A026-EB4E23E1C7AA}" destId="{41C94BE8-9264-4099-A8DD-6128EC70157A}" srcOrd="9" destOrd="0" presId="urn:microsoft.com/office/officeart/2009/3/layout/HorizontalOrganizationChart"/>
    <dgm:cxn modelId="{695C65DE-C1E3-406A-ACC9-8B0763E3D377}" type="presParOf" srcId="{41C94BE8-9264-4099-A8DD-6128EC70157A}" destId="{D77C4931-B03D-4BC7-8753-839E9498017F}" srcOrd="0" destOrd="0" presId="urn:microsoft.com/office/officeart/2009/3/layout/HorizontalOrganizationChart"/>
    <dgm:cxn modelId="{055C5545-2D1E-45B6-89AD-AF7E701711BC}" type="presParOf" srcId="{D77C4931-B03D-4BC7-8753-839E9498017F}" destId="{FC7657FA-86EB-4037-8FDC-20B2C4BF1192}" srcOrd="0" destOrd="0" presId="urn:microsoft.com/office/officeart/2009/3/layout/HorizontalOrganizationChart"/>
    <dgm:cxn modelId="{5BB8DFA1-6EF8-4403-84EE-B2520E362861}" type="presParOf" srcId="{D77C4931-B03D-4BC7-8753-839E9498017F}" destId="{C7BF165E-390C-4E7C-9EE2-FEBB86785D62}" srcOrd="1" destOrd="0" presId="urn:microsoft.com/office/officeart/2009/3/layout/HorizontalOrganizationChart"/>
    <dgm:cxn modelId="{3B93835C-DB05-48C9-9065-5071098688AC}" type="presParOf" srcId="{41C94BE8-9264-4099-A8DD-6128EC70157A}" destId="{53D126F8-6599-4F06-B199-4FF723917D5A}" srcOrd="1" destOrd="0" presId="urn:microsoft.com/office/officeart/2009/3/layout/HorizontalOrganizationChart"/>
    <dgm:cxn modelId="{6071E170-2574-4ACE-A9D9-7A762DE96E01}" type="presParOf" srcId="{41C94BE8-9264-4099-A8DD-6128EC70157A}" destId="{742109A5-8BE6-46FD-BBEC-82685C9DA7AC}" srcOrd="2" destOrd="0" presId="urn:microsoft.com/office/officeart/2009/3/layout/HorizontalOrganizationChart"/>
    <dgm:cxn modelId="{04F6A8B2-F33B-4016-81BE-FE79AA667C4C}" type="presParOf" srcId="{1D9006AF-3332-4443-A026-EB4E23E1C7AA}" destId="{41936BFD-935B-411F-81DF-0951F6ACBC66}" srcOrd="10" destOrd="0" presId="urn:microsoft.com/office/officeart/2009/3/layout/HorizontalOrganizationChart"/>
    <dgm:cxn modelId="{C70F7311-A5C5-4DB4-88CB-7A7EE7833C5C}" type="presParOf" srcId="{1D9006AF-3332-4443-A026-EB4E23E1C7AA}" destId="{F41D2769-D4BC-490D-8446-23F448B81088}" srcOrd="11" destOrd="0" presId="urn:microsoft.com/office/officeart/2009/3/layout/HorizontalOrganizationChart"/>
    <dgm:cxn modelId="{E50FB576-098E-48E1-93CB-00CE68242832}" type="presParOf" srcId="{F41D2769-D4BC-490D-8446-23F448B81088}" destId="{522ECDEC-5BE5-4F32-ADD9-F11B9CCF3A17}" srcOrd="0" destOrd="0" presId="urn:microsoft.com/office/officeart/2009/3/layout/HorizontalOrganizationChart"/>
    <dgm:cxn modelId="{DA7276F5-E0CA-40D1-92A8-FCF081F282A4}" type="presParOf" srcId="{522ECDEC-5BE5-4F32-ADD9-F11B9CCF3A17}" destId="{7304EE9A-2493-48A8-A3A5-2FF834887744}" srcOrd="0" destOrd="0" presId="urn:microsoft.com/office/officeart/2009/3/layout/HorizontalOrganizationChart"/>
    <dgm:cxn modelId="{4B7DE89F-4A44-4A8C-B0BF-0AC33F6A6898}" type="presParOf" srcId="{522ECDEC-5BE5-4F32-ADD9-F11B9CCF3A17}" destId="{67CBF189-1918-4692-BFC2-E04AC9AA749C}" srcOrd="1" destOrd="0" presId="urn:microsoft.com/office/officeart/2009/3/layout/HorizontalOrganizationChart"/>
    <dgm:cxn modelId="{330A6244-51CA-40A1-8EA5-2A83DDDE98F2}" type="presParOf" srcId="{F41D2769-D4BC-490D-8446-23F448B81088}" destId="{A5FD9203-9BBB-4287-BD8A-E3E371B3C4A3}" srcOrd="1" destOrd="0" presId="urn:microsoft.com/office/officeart/2009/3/layout/HorizontalOrganizationChart"/>
    <dgm:cxn modelId="{EB8B6117-445D-4DAA-8A62-BAE608504E25}" type="presParOf" srcId="{F41D2769-D4BC-490D-8446-23F448B81088}" destId="{B72DA430-14E8-4B4E-BD73-038642CCA0CC}" srcOrd="2" destOrd="0" presId="urn:microsoft.com/office/officeart/2009/3/layout/HorizontalOrganizationChart"/>
    <dgm:cxn modelId="{73F8CFEE-C3D9-4A42-B8C6-37102D88116A}" type="presParOf" srcId="{23EF5878-BB80-4D2B-BDCE-97E628C1854D}" destId="{CC6AB867-02EF-413E-AF71-819A23D69166}" srcOrd="2" destOrd="0" presId="urn:microsoft.com/office/officeart/2009/3/layout/HorizontalOrganizationChart"/>
    <dgm:cxn modelId="{25F30372-FAB5-4400-A4EA-F864469E967E}"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外部招聘</a:t>
          </a:r>
          <a:endParaRPr lang="zh-CN" altLang="en-US" sz="2000" b="1" i="0" u="none" kern="1200" dirty="0" smtClean="0">
            <a:latin typeface="微软雅黑" panose="020B0503020204020204" pitchFamily="34" charset="-122"/>
            <a:ea typeface="微软雅黑" panose="020B0503020204020204" pitchFamily="34" charset="-122"/>
            <a:cs typeface="+mn-cs"/>
          </a:endParaRP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招聘渠道</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F219E8B5-7A07-4622-AE27-8F968AAA0C7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人才</a:t>
          </a:r>
          <a:r>
            <a:rPr lang="zh-CN" altLang="en-US" sz="2000" b="1" dirty="0" smtClean="0">
              <a:solidFill>
                <a:srgbClr val="0066CC"/>
              </a:solidFill>
              <a:latin typeface="微软雅黑" panose="020B0503020204020204" pitchFamily="34" charset="-122"/>
              <a:ea typeface="微软雅黑" panose="020B0503020204020204" pitchFamily="34" charset="-122"/>
            </a:rPr>
            <a:t>中</a:t>
          </a:r>
          <a:r>
            <a:rPr lang="zh-CN" altLang="en-US" sz="2000" b="1" dirty="0" smtClean="0">
              <a:solidFill>
                <a:srgbClr val="FF0000"/>
              </a:solidFill>
              <a:latin typeface="微软雅黑" panose="020B0503020204020204" pitchFamily="34" charset="-122"/>
              <a:ea typeface="微软雅黑" panose="020B0503020204020204" pitchFamily="34" charset="-122"/>
            </a:rPr>
            <a:t>介</a:t>
          </a:r>
          <a:r>
            <a:rPr lang="zh-CN" altLang="en-US" sz="2000" b="1" dirty="0" smtClean="0">
              <a:latin typeface="微软雅黑" panose="020B0503020204020204" pitchFamily="34" charset="-122"/>
              <a:ea typeface="微软雅黑" panose="020B0503020204020204" pitchFamily="34" charset="-122"/>
            </a:rPr>
            <a:t>机构招聘</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96187B1-D08B-400C-BC25-1C6F2A935CEA}" type="parTrans" cxnId="{B0DD555D-C321-4DAE-9C01-87BD171428C6}">
      <dgm:prSet/>
      <dgm:spPr/>
      <dgm:t>
        <a:bodyPr/>
        <a:lstStyle/>
        <a:p>
          <a:endParaRPr lang="zh-CN" altLang="en-US"/>
        </a:p>
      </dgm:t>
    </dgm:pt>
    <dgm:pt modelId="{2F5D4DD4-038D-4E9B-8FD6-675F0034A1FF}" type="sibTrans" cxnId="{B0DD555D-C321-4DAE-9C01-87BD171428C6}">
      <dgm:prSet/>
      <dgm:spPr/>
      <dgm:t>
        <a:bodyPr/>
        <a:lstStyle/>
        <a:p>
          <a:endParaRPr lang="zh-CN" altLang="en-US"/>
        </a:p>
      </dgm:t>
    </dgm:pt>
    <dgm:pt modelId="{7612B619-7F28-41AE-81C8-066EC3FB74F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招聘</a:t>
          </a:r>
          <a:r>
            <a:rPr lang="zh-CN" altLang="en-US" sz="2000" b="1" dirty="0" smtClean="0">
              <a:solidFill>
                <a:srgbClr val="0066CC"/>
              </a:solidFill>
              <a:latin typeface="微软雅黑" panose="020B0503020204020204" pitchFamily="34" charset="-122"/>
              <a:ea typeface="微软雅黑" panose="020B0503020204020204" pitchFamily="34" charset="-122"/>
            </a:rPr>
            <a:t>广告</a:t>
          </a:r>
          <a:endParaRPr lang="zh-CN" altLang="en-US" sz="2000" b="0" i="0" u="none" dirty="0">
            <a:solidFill>
              <a:schemeClr val="tx1"/>
            </a:solidFill>
            <a:latin typeface="微软雅黑" panose="020B0503020204020204" pitchFamily="34" charset="-122"/>
            <a:ea typeface="微软雅黑" panose="020B0503020204020204" pitchFamily="34" charset="-122"/>
            <a:cs typeface="+mn-cs"/>
          </a:endParaRPr>
        </a:p>
      </dgm:t>
    </dgm:pt>
    <dgm:pt modelId="{5B1949C8-48FE-470E-92FF-BD1A32EAF495}" type="parTrans" cxnId="{F35FC47B-636F-48D2-A8B7-749EEB6D2FAE}">
      <dgm:prSet/>
      <dgm:spPr/>
      <dgm:t>
        <a:bodyPr/>
        <a:lstStyle/>
        <a:p>
          <a:endParaRPr lang="zh-CN" altLang="en-US"/>
        </a:p>
      </dgm:t>
    </dgm:pt>
    <dgm:pt modelId="{CE83E5E7-A350-44A3-9610-CA4D75D897FB}" type="sibTrans" cxnId="{F35FC47B-636F-48D2-A8B7-749EEB6D2FAE}">
      <dgm:prSet/>
      <dgm:spPr/>
      <dgm:t>
        <a:bodyPr/>
        <a:lstStyle/>
        <a:p>
          <a:endParaRPr lang="zh-CN" altLang="en-US"/>
        </a:p>
      </dgm:t>
    </dgm:pt>
    <dgm:pt modelId="{79E36643-E7CD-48FD-90D6-21995F878AC2}">
      <dgm:prSet custT="1"/>
      <dgm:spPr/>
      <dgm:t>
        <a:bodyPr/>
        <a:lstStyle/>
        <a:p>
          <a:r>
            <a:rPr lang="zh-CN" altLang="en-US" sz="1800" b="1" dirty="0" smtClean="0">
              <a:latin typeface="微软雅黑" panose="020B0503020204020204" pitchFamily="34" charset="-122"/>
              <a:ea typeface="微软雅黑" panose="020B0503020204020204" pitchFamily="34" charset="-122"/>
            </a:rPr>
            <a:t>应用最普遍</a:t>
          </a:r>
          <a:r>
            <a:rPr lang="en-US" altLang="zh-CN" sz="1800" b="1"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使用时需注意两点：媒体的选择、广告的结构</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1CB4F09D-8A21-438E-B4B2-9A5D421942EA}" type="parTrans" cxnId="{F1632BA5-EB92-43E3-8E18-99B16778D73F}">
      <dgm:prSet/>
      <dgm:spPr/>
      <dgm:t>
        <a:bodyPr/>
        <a:lstStyle/>
        <a:p>
          <a:endParaRPr lang="zh-CN" altLang="en-US"/>
        </a:p>
      </dgm:t>
    </dgm:pt>
    <dgm:pt modelId="{56313C7F-90B7-4BC9-9F82-B74168C42ADF}" type="sibTrans" cxnId="{F1632BA5-EB92-43E3-8E18-99B16778D73F}">
      <dgm:prSet/>
      <dgm:spPr/>
      <dgm:t>
        <a:bodyPr/>
        <a:lstStyle/>
        <a:p>
          <a:endParaRPr lang="zh-CN" altLang="en-US"/>
        </a:p>
      </dgm:t>
    </dgm:pt>
    <dgm:pt modelId="{1CE311C8-7B4B-45C4-8A3A-DDB8EBDB9985}">
      <dgm:prSet custT="1"/>
      <dgm:spPr/>
      <dgm:t>
        <a:bodyPr/>
        <a:lstStyle/>
        <a:p>
          <a:r>
            <a:rPr lang="zh-CN" altLang="en-US" sz="1800" b="1" dirty="0" smtClean="0">
              <a:latin typeface="微软雅黑" panose="020B0503020204020204" pitchFamily="34" charset="-122"/>
              <a:ea typeface="微软雅黑" panose="020B0503020204020204" pitchFamily="34" charset="-122"/>
            </a:rPr>
            <a:t>就业机构、</a:t>
          </a:r>
          <a:r>
            <a:rPr lang="zh-CN" altLang="en-US" sz="1800" b="1" dirty="0" smtClean="0">
              <a:solidFill>
                <a:srgbClr val="FF0000"/>
              </a:solidFill>
              <a:latin typeface="微软雅黑" panose="020B0503020204020204" pitchFamily="34" charset="-122"/>
              <a:ea typeface="微软雅黑" panose="020B0503020204020204" pitchFamily="34" charset="-122"/>
            </a:rPr>
            <a:t>猎头</a:t>
          </a:r>
          <a:r>
            <a:rPr lang="zh-CN" altLang="en-US" sz="1800" b="1" dirty="0" smtClean="0">
              <a:latin typeface="微软雅黑" panose="020B0503020204020204" pitchFamily="34" charset="-122"/>
              <a:ea typeface="微软雅黑" panose="020B0503020204020204" pitchFamily="34" charset="-122"/>
            </a:rPr>
            <a:t>公司</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EC28B49-5DB3-45A6-A2C8-A855735BD337}" type="parTrans" cxnId="{B44348BF-A802-4A23-88AF-0698589EED26}">
      <dgm:prSet/>
      <dgm:spPr/>
      <dgm:t>
        <a:bodyPr/>
        <a:lstStyle/>
        <a:p>
          <a:endParaRPr lang="zh-CN" altLang="en-US"/>
        </a:p>
      </dgm:t>
    </dgm:pt>
    <dgm:pt modelId="{638C65E6-D59A-46EE-81A2-4080CA294FE3}" type="sibTrans" cxnId="{B44348BF-A802-4A23-88AF-0698589EED26}">
      <dgm:prSet/>
      <dgm:spPr/>
      <dgm:t>
        <a:bodyPr/>
        <a:lstStyle/>
        <a:p>
          <a:endParaRPr lang="zh-CN" altLang="en-US"/>
        </a:p>
      </dgm:t>
    </dgm:pt>
    <dgm:pt modelId="{EC64D3F8-6973-40D6-9FAF-401F5B023ABE}">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0066CC"/>
              </a:solidFill>
              <a:latin typeface="微软雅黑" panose="020B0503020204020204" pitchFamily="34" charset="-122"/>
              <a:ea typeface="微软雅黑" panose="020B0503020204020204" pitchFamily="34" charset="-122"/>
            </a:rPr>
            <a:t>网</a:t>
          </a:r>
          <a:r>
            <a:rPr lang="zh-CN" altLang="en-US" sz="2000" b="1" dirty="0" smtClean="0">
              <a:solidFill>
                <a:srgbClr val="FF0000"/>
              </a:solidFill>
              <a:latin typeface="微软雅黑" panose="020B0503020204020204" pitchFamily="34" charset="-122"/>
              <a:ea typeface="微软雅黑" panose="020B0503020204020204" pitchFamily="34" charset="-122"/>
            </a:rPr>
            <a:t>络</a:t>
          </a:r>
          <a:r>
            <a:rPr lang="zh-CN" altLang="en-US" sz="2000" b="1" dirty="0" smtClean="0">
              <a:latin typeface="微软雅黑" panose="020B0503020204020204" pitchFamily="34" charset="-122"/>
              <a:ea typeface="微软雅黑" panose="020B0503020204020204" pitchFamily="34" charset="-122"/>
            </a:rPr>
            <a:t>招聘</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C1AC626-F95A-49E3-B4CF-706EB50BB4AE}" type="parTrans" cxnId="{DB05D61C-FC34-42E5-98E6-76F82B1AC327}">
      <dgm:prSet/>
      <dgm:spPr/>
      <dgm:t>
        <a:bodyPr/>
        <a:lstStyle/>
        <a:p>
          <a:endParaRPr lang="zh-CN" altLang="en-US"/>
        </a:p>
      </dgm:t>
    </dgm:pt>
    <dgm:pt modelId="{FB9EE7E2-378C-466D-8619-86BB6693A0D4}" type="sibTrans" cxnId="{DB05D61C-FC34-42E5-98E6-76F82B1AC327}">
      <dgm:prSet/>
      <dgm:spPr/>
      <dgm:t>
        <a:bodyPr/>
        <a:lstStyle/>
        <a:p>
          <a:endParaRPr lang="zh-CN" altLang="en-US"/>
        </a:p>
      </dgm:t>
    </dgm:pt>
    <dgm:pt modelId="{917CD0C7-74AA-45EF-932D-01027B7AD3A2}">
      <dgm:prSet custT="1"/>
      <dgm:spPr/>
      <dgm:t>
        <a:bodyPr/>
        <a:lstStyle/>
        <a:p>
          <a:r>
            <a:rPr lang="zh-CN" altLang="en-US" sz="1800" b="1" dirty="0" smtClean="0">
              <a:latin typeface="微软雅黑" panose="020B0503020204020204" pitchFamily="34" charset="-122"/>
              <a:ea typeface="微软雅黑" panose="020B0503020204020204" pitchFamily="34" charset="-122"/>
            </a:rPr>
            <a:t>优点：</a:t>
          </a:r>
          <a:r>
            <a:rPr lang="zh-CN" altLang="en-US" sz="1800" b="1" dirty="0" smtClean="0">
              <a:solidFill>
                <a:srgbClr val="FF0000"/>
              </a:solidFill>
              <a:latin typeface="微软雅黑" panose="020B0503020204020204" pitchFamily="34" charset="-122"/>
              <a:ea typeface="微软雅黑" panose="020B0503020204020204" pitchFamily="34" charset="-122"/>
            </a:rPr>
            <a:t>范围广、信息量大；速度快；成本低；素质高</a:t>
          </a:r>
        </a:p>
      </dgm:t>
    </dgm:pt>
    <dgm:pt modelId="{A3A5A7E1-059C-47A1-85F9-C0C38AACCB40}" type="parTrans" cxnId="{E64EEB5F-6699-4343-A663-76DA071A7428}">
      <dgm:prSet/>
      <dgm:spPr/>
      <dgm:t>
        <a:bodyPr/>
        <a:lstStyle/>
        <a:p>
          <a:endParaRPr lang="zh-CN" altLang="en-US"/>
        </a:p>
      </dgm:t>
    </dgm:pt>
    <dgm:pt modelId="{D60F5F06-1B64-4595-BB18-134E67330382}" type="sibTrans" cxnId="{E64EEB5F-6699-4343-A663-76DA071A7428}">
      <dgm:prSet/>
      <dgm:spPr/>
      <dgm:t>
        <a:bodyPr/>
        <a:lstStyle/>
        <a:p>
          <a:endParaRPr lang="zh-CN" altLang="en-US"/>
        </a:p>
      </dgm:t>
    </dgm:pt>
    <dgm:pt modelId="{0FA4B763-D8E7-4BAD-A694-C097ED7C400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0066CC"/>
              </a:solidFill>
              <a:latin typeface="微软雅黑" panose="020B0503020204020204" pitchFamily="34" charset="-122"/>
              <a:ea typeface="微软雅黑" panose="020B0503020204020204" pitchFamily="34" charset="-122"/>
            </a:rPr>
            <a:t>校</a:t>
          </a:r>
          <a:r>
            <a:rPr lang="zh-CN" altLang="en-US" sz="2000" b="1" dirty="0" smtClean="0">
              <a:solidFill>
                <a:srgbClr val="FF0000"/>
              </a:solidFill>
              <a:latin typeface="微软雅黑" panose="020B0503020204020204" pitchFamily="34" charset="-122"/>
              <a:ea typeface="微软雅黑" panose="020B0503020204020204" pitchFamily="34" charset="-122"/>
            </a:rPr>
            <a:t>园</a:t>
          </a:r>
          <a:r>
            <a:rPr lang="zh-CN" altLang="en-US" sz="2000" b="1" dirty="0" smtClean="0">
              <a:latin typeface="微软雅黑" panose="020B0503020204020204" pitchFamily="34" charset="-122"/>
              <a:ea typeface="微软雅黑" panose="020B0503020204020204" pitchFamily="34" charset="-122"/>
            </a:rPr>
            <a:t>招聘</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6E312F97-5DB3-4F42-8CC5-CE4E79D6C4CD}" type="parTrans" cxnId="{081E4A9B-D392-4F0B-91C8-A46A21F8C723}">
      <dgm:prSet/>
      <dgm:spPr/>
      <dgm:t>
        <a:bodyPr/>
        <a:lstStyle/>
        <a:p>
          <a:endParaRPr lang="zh-CN" altLang="en-US"/>
        </a:p>
      </dgm:t>
    </dgm:pt>
    <dgm:pt modelId="{879B516A-3770-4FF5-BD25-BE86ECF697DF}" type="sibTrans" cxnId="{081E4A9B-D392-4F0B-91C8-A46A21F8C723}">
      <dgm:prSet/>
      <dgm:spPr/>
      <dgm:t>
        <a:bodyPr/>
        <a:lstStyle/>
        <a:p>
          <a:endParaRPr lang="zh-CN" altLang="en-US"/>
        </a:p>
      </dgm:t>
    </dgm:pt>
    <dgm:pt modelId="{19755AF1-B18B-4696-8D5C-C873ACC5B061}">
      <dgm:prSet custT="1"/>
      <dgm:spPr/>
      <dgm:t>
        <a:bodyPr/>
        <a:lstStyle/>
        <a:p>
          <a:r>
            <a:rPr lang="zh-CN" altLang="en-US" sz="1800" b="1" dirty="0" smtClean="0">
              <a:latin typeface="微软雅黑" panose="020B0503020204020204" pitchFamily="34" charset="-122"/>
              <a:ea typeface="微软雅黑" panose="020B0503020204020204" pitchFamily="34" charset="-122"/>
            </a:rPr>
            <a:t>企业获得潜在管理人员和专业技术人员的一条重要途径</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A8F057C8-A3B0-4503-816F-14258A2B394A}" type="parTrans" cxnId="{E6DCA66D-4EC4-4491-AD7E-63BD0523140D}">
      <dgm:prSet/>
      <dgm:spPr/>
      <dgm:t>
        <a:bodyPr/>
        <a:lstStyle/>
        <a:p>
          <a:endParaRPr lang="zh-CN" altLang="en-US"/>
        </a:p>
      </dgm:t>
    </dgm:pt>
    <dgm:pt modelId="{EC6FC638-37D6-4C6B-A31F-FFEDE584646F}" type="sibTrans" cxnId="{E6DCA66D-4EC4-4491-AD7E-63BD0523140D}">
      <dgm:prSet/>
      <dgm:spPr/>
      <dgm:t>
        <a:bodyPr/>
        <a:lstStyle/>
        <a:p>
          <a:endParaRPr lang="zh-CN" altLang="en-US"/>
        </a:p>
      </dgm:t>
    </dgm:pt>
    <dgm:pt modelId="{56A87913-7F78-4C93-AD60-B071ADDA883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0066CC"/>
              </a:solidFill>
              <a:latin typeface="微软雅黑" panose="020B0503020204020204" pitchFamily="34" charset="-122"/>
              <a:ea typeface="微软雅黑" panose="020B0503020204020204" pitchFamily="34" charset="-122"/>
            </a:rPr>
            <a:t>员</a:t>
          </a:r>
          <a:r>
            <a:rPr lang="zh-CN" altLang="en-US" sz="2000" b="1" dirty="0" smtClean="0">
              <a:solidFill>
                <a:srgbClr val="FF0000"/>
              </a:solidFill>
              <a:latin typeface="微软雅黑" panose="020B0503020204020204" pitchFamily="34" charset="-122"/>
              <a:ea typeface="微软雅黑" panose="020B0503020204020204" pitchFamily="34" charset="-122"/>
            </a:rPr>
            <a:t>工</a:t>
          </a:r>
          <a:r>
            <a:rPr lang="zh-CN" altLang="en-US" sz="2000" b="1" dirty="0" smtClean="0">
              <a:latin typeface="微软雅黑" panose="020B0503020204020204" pitchFamily="34" charset="-122"/>
              <a:ea typeface="微软雅黑" panose="020B0503020204020204" pitchFamily="34" charset="-122"/>
            </a:rPr>
            <a:t>推荐</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6C9B8CEB-F5B6-44DC-BCA6-1ABF0D993736}" type="parTrans" cxnId="{35A43571-55F1-4595-9E02-1B545F41ECD4}">
      <dgm:prSet/>
      <dgm:spPr/>
      <dgm:t>
        <a:bodyPr/>
        <a:lstStyle/>
        <a:p>
          <a:endParaRPr lang="zh-CN" altLang="en-US"/>
        </a:p>
      </dgm:t>
    </dgm:pt>
    <dgm:pt modelId="{6B1BD6F0-23F5-4E68-BCFC-5A3E039FBC25}" type="sibTrans" cxnId="{35A43571-55F1-4595-9E02-1B545F41ECD4}">
      <dgm:prSet/>
      <dgm:spPr/>
      <dgm:t>
        <a:bodyPr/>
        <a:lstStyle/>
        <a:p>
          <a:endParaRPr lang="zh-CN" altLang="en-US"/>
        </a:p>
      </dgm:t>
    </dgm:pt>
    <dgm:pt modelId="{AD03BB62-F41B-4A43-8AF5-4242EB4188A7}">
      <dgm:prSet custT="1"/>
      <dgm:spPr/>
      <dgm:t>
        <a:bodyPr/>
        <a:lstStyle/>
        <a:p>
          <a:r>
            <a:rPr lang="zh-CN" altLang="en-US" sz="1800" b="1" dirty="0" smtClean="0">
              <a:latin typeface="微软雅黑" panose="020B0503020204020204" pitchFamily="34" charset="-122"/>
              <a:ea typeface="微软雅黑" panose="020B0503020204020204" pitchFamily="34" charset="-122"/>
            </a:rPr>
            <a:t>优点：</a:t>
          </a:r>
          <a:r>
            <a:rPr lang="zh-CN" altLang="en-US" sz="1800" b="1" dirty="0" smtClean="0">
              <a:solidFill>
                <a:srgbClr val="FF0000"/>
              </a:solidFill>
              <a:latin typeface="微软雅黑" panose="020B0503020204020204" pitchFamily="34" charset="-122"/>
              <a:ea typeface="微软雅黑" panose="020B0503020204020204" pitchFamily="34" charset="-122"/>
            </a:rPr>
            <a:t>成本低、时间短、过滤网</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CFDA60AB-5AFF-4DD0-9D7E-F4A96AA5BEB0}" type="parTrans" cxnId="{3C556D54-9BE9-4C27-98B7-1EDB40A450BD}">
      <dgm:prSet/>
      <dgm:spPr/>
      <dgm:t>
        <a:bodyPr/>
        <a:lstStyle/>
        <a:p>
          <a:endParaRPr lang="zh-CN" altLang="en-US"/>
        </a:p>
      </dgm:t>
    </dgm:pt>
    <dgm:pt modelId="{F91FD7E2-00A1-46BB-B412-4D18040D2487}" type="sibTrans" cxnId="{3C556D54-9BE9-4C27-98B7-1EDB40A450BD}">
      <dgm:prSet/>
      <dgm:spPr/>
      <dgm:t>
        <a:bodyPr/>
        <a:lstStyle/>
        <a:p>
          <a:endParaRPr lang="zh-CN" altLang="en-US"/>
        </a:p>
      </dgm:t>
    </dgm:pt>
    <dgm:pt modelId="{3A675E1D-0642-481A-AB8E-4338C1E99BCD}">
      <dgm:prSet custT="1"/>
      <dgm:spPr/>
      <dgm:t>
        <a:bodyPr/>
        <a:lstStyle/>
        <a:p>
          <a:r>
            <a:rPr lang="zh-CN" altLang="en-US" sz="1800" b="1" dirty="0" smtClean="0">
              <a:latin typeface="微软雅黑" panose="020B0503020204020204" pitchFamily="34" charset="-122"/>
              <a:ea typeface="微软雅黑" panose="020B0503020204020204" pitchFamily="34" charset="-122"/>
            </a:rPr>
            <a:t>优点：</a:t>
          </a:r>
          <a:r>
            <a:rPr lang="zh-CN" altLang="en-US" sz="1800" b="1" dirty="0" smtClean="0">
              <a:solidFill>
                <a:srgbClr val="FF0000"/>
              </a:solidFill>
              <a:latin typeface="微软雅黑" panose="020B0503020204020204" pitchFamily="34" charset="-122"/>
              <a:ea typeface="微软雅黑" panose="020B0503020204020204" pitchFamily="34" charset="-122"/>
            </a:rPr>
            <a:t>高素质</a:t>
          </a:r>
          <a:r>
            <a:rPr lang="zh-CN" altLang="en-US" sz="1800" b="1" dirty="0" smtClean="0">
              <a:latin typeface="微软雅黑" panose="020B0503020204020204" pitchFamily="34" charset="-122"/>
              <a:ea typeface="微软雅黑" panose="020B0503020204020204" pitchFamily="34" charset="-122"/>
            </a:rPr>
            <a:t>人才集中，专业技术人才的</a:t>
          </a:r>
          <a:r>
            <a:rPr lang="zh-CN" altLang="en-US" sz="1800" b="1" dirty="0" smtClean="0">
              <a:solidFill>
                <a:srgbClr val="FF0000"/>
              </a:solidFill>
              <a:latin typeface="微软雅黑" panose="020B0503020204020204" pitchFamily="34" charset="-122"/>
              <a:ea typeface="微软雅黑" panose="020B0503020204020204" pitchFamily="34" charset="-122"/>
            </a:rPr>
            <a:t>重要来源</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大量</a:t>
          </a:r>
          <a:r>
            <a:rPr lang="zh-CN" altLang="en-US" sz="1800" b="1" dirty="0" smtClean="0">
              <a:latin typeface="微软雅黑" panose="020B0503020204020204" pitchFamily="34" charset="-122"/>
              <a:ea typeface="微软雅黑" panose="020B0503020204020204" pitchFamily="34" charset="-122"/>
            </a:rPr>
            <a:t>合格申请者，</a:t>
          </a:r>
          <a:r>
            <a:rPr lang="zh-CN" altLang="en-US" sz="1800" b="1" dirty="0" smtClean="0">
              <a:solidFill>
                <a:srgbClr val="FF0000"/>
              </a:solidFill>
              <a:latin typeface="微软雅黑" panose="020B0503020204020204" pitchFamily="34" charset="-122"/>
              <a:ea typeface="微软雅黑" panose="020B0503020204020204" pitchFamily="34" charset="-122"/>
            </a:rPr>
            <a:t>简洁</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充满活力</a:t>
          </a:r>
          <a:r>
            <a:rPr lang="zh-CN" altLang="en-US" sz="1800" b="1" dirty="0" smtClean="0">
              <a:latin typeface="微软雅黑" panose="020B0503020204020204" pitchFamily="34" charset="-122"/>
              <a:ea typeface="微软雅黑" panose="020B0503020204020204" pitchFamily="34" charset="-122"/>
            </a:rPr>
            <a:t>，富有工作热情；</a:t>
          </a:r>
          <a:r>
            <a:rPr lang="zh-CN" altLang="en-US" sz="1800" b="1" dirty="0" smtClean="0">
              <a:solidFill>
                <a:srgbClr val="FF0000"/>
              </a:solidFill>
              <a:latin typeface="微软雅黑" panose="020B0503020204020204" pitchFamily="34" charset="-122"/>
              <a:ea typeface="微软雅黑" panose="020B0503020204020204" pitchFamily="34" charset="-122"/>
            </a:rPr>
            <a:t>可塑性强</a:t>
          </a:r>
          <a:endParaRPr lang="zh-CN" altLang="en-US" sz="1800" b="1" dirty="0" smtClean="0">
            <a:latin typeface="微软雅黑" panose="020B0503020204020204" pitchFamily="34" charset="-122"/>
            <a:ea typeface="微软雅黑" panose="020B0503020204020204" pitchFamily="34" charset="-122"/>
          </a:endParaRPr>
        </a:p>
      </dgm:t>
    </dgm:pt>
    <dgm:pt modelId="{2C20A77F-00A2-4BF6-A6D2-4CBB4F700D8B}" type="parTrans" cxnId="{A97C76F5-98A6-456D-8778-272FFCB1A646}">
      <dgm:prSet/>
      <dgm:spPr/>
      <dgm:t>
        <a:bodyPr/>
        <a:lstStyle/>
        <a:p>
          <a:endParaRPr lang="zh-CN" altLang="en-US"/>
        </a:p>
      </dgm:t>
    </dgm:pt>
    <dgm:pt modelId="{DC4B1F23-BF95-4FBB-8CDC-EDD4A987A2FA}" type="sibTrans" cxnId="{A97C76F5-98A6-456D-8778-272FFCB1A646}">
      <dgm:prSet/>
      <dgm:spPr/>
      <dgm:t>
        <a:bodyPr/>
        <a:lstStyle/>
        <a:p>
          <a:endParaRPr lang="zh-CN" altLang="en-US"/>
        </a:p>
      </dgm:t>
    </dgm:pt>
    <dgm:pt modelId="{0BA38B49-0007-44C5-8B84-E5B17A4A8FDE}">
      <dgm:prSet custT="1"/>
      <dgm:spPr/>
      <dgm:t>
        <a:bodyPr/>
        <a:lstStyle/>
        <a:p>
          <a:r>
            <a:rPr lang="zh-CN" altLang="en-US" sz="1800" b="1" dirty="0" smtClean="0">
              <a:latin typeface="微软雅黑" panose="020B0503020204020204" pitchFamily="34" charset="-122"/>
              <a:ea typeface="微软雅黑" panose="020B0503020204020204" pitchFamily="34" charset="-122"/>
            </a:rPr>
            <a:t>缺点：</a:t>
          </a:r>
          <a:r>
            <a:rPr lang="zh-CN" altLang="en-US" sz="1800" dirty="0" smtClean="0">
              <a:latin typeface="微软雅黑" panose="020B0503020204020204" pitchFamily="34" charset="-122"/>
              <a:ea typeface="微软雅黑" panose="020B0503020204020204" pitchFamily="34" charset="-122"/>
            </a:rPr>
            <a:t>常有</a:t>
          </a:r>
          <a:r>
            <a:rPr lang="zh-CN" altLang="en-US" sz="1800" b="1" dirty="0" smtClean="0">
              <a:solidFill>
                <a:srgbClr val="FF0000"/>
              </a:solidFill>
              <a:latin typeface="微软雅黑" panose="020B0503020204020204" pitchFamily="34" charset="-122"/>
              <a:ea typeface="微软雅黑" panose="020B0503020204020204" pitchFamily="34" charset="-122"/>
            </a:rPr>
            <a:t>多手准备；流动率</a:t>
          </a:r>
          <a:r>
            <a:rPr lang="zh-CN" altLang="en-US" sz="1800" b="1" dirty="0" smtClean="0">
              <a:latin typeface="微软雅黑" panose="020B0503020204020204" pitchFamily="34" charset="-122"/>
              <a:ea typeface="微软雅黑" panose="020B0503020204020204" pitchFamily="34" charset="-122"/>
            </a:rPr>
            <a:t>较</a:t>
          </a:r>
          <a:r>
            <a:rPr lang="zh-CN" altLang="en-US" sz="1800" b="1" dirty="0" smtClean="0">
              <a:solidFill>
                <a:srgbClr val="FF0000"/>
              </a:solidFill>
              <a:latin typeface="微软雅黑" panose="020B0503020204020204" pitchFamily="34" charset="-122"/>
              <a:ea typeface="微软雅黑" panose="020B0503020204020204" pitchFamily="34" charset="-122"/>
            </a:rPr>
            <a:t>高；缺乏</a:t>
          </a:r>
          <a:r>
            <a:rPr lang="zh-CN" altLang="en-US" sz="1800" b="1" dirty="0" smtClean="0">
              <a:latin typeface="微软雅黑" panose="020B0503020204020204" pitchFamily="34" charset="-122"/>
              <a:ea typeface="微软雅黑" panose="020B0503020204020204" pitchFamily="34" charset="-122"/>
            </a:rPr>
            <a:t>实际工作</a:t>
          </a:r>
          <a:r>
            <a:rPr lang="zh-CN" altLang="en-US" sz="1800" b="1" dirty="0" smtClean="0">
              <a:solidFill>
                <a:srgbClr val="FF0000"/>
              </a:solidFill>
              <a:latin typeface="微软雅黑" panose="020B0503020204020204" pitchFamily="34" charset="-122"/>
              <a:ea typeface="微软雅黑" panose="020B0503020204020204" pitchFamily="34" charset="-122"/>
            </a:rPr>
            <a:t>经验；学生气较重；成本</a:t>
          </a:r>
          <a:r>
            <a:rPr lang="zh-CN" altLang="en-US" sz="1800" dirty="0" smtClean="0">
              <a:latin typeface="微软雅黑" panose="020B0503020204020204" pitchFamily="34" charset="-122"/>
              <a:ea typeface="微软雅黑" panose="020B0503020204020204" pitchFamily="34" charset="-122"/>
            </a:rPr>
            <a:t>比较</a:t>
          </a:r>
          <a:r>
            <a:rPr lang="zh-CN" altLang="en-US" sz="1800" b="1" dirty="0" smtClean="0">
              <a:solidFill>
                <a:srgbClr val="FF0000"/>
              </a:solidFill>
              <a:latin typeface="微软雅黑" panose="020B0503020204020204" pitchFamily="34" charset="-122"/>
              <a:ea typeface="微软雅黑" panose="020B0503020204020204" pitchFamily="34" charset="-122"/>
            </a:rPr>
            <a:t>高</a:t>
          </a:r>
          <a:r>
            <a:rPr lang="zh-CN" altLang="en-US" sz="1800" dirty="0" smtClean="0">
              <a:latin typeface="微软雅黑" panose="020B0503020204020204" pitchFamily="34" charset="-122"/>
              <a:ea typeface="微软雅黑" panose="020B0503020204020204" pitchFamily="34" charset="-122"/>
            </a:rPr>
            <a:t>，花费的</a:t>
          </a:r>
          <a:r>
            <a:rPr lang="zh-CN" altLang="en-US" sz="1800" b="1" dirty="0" smtClean="0">
              <a:solidFill>
                <a:srgbClr val="FF0000"/>
              </a:solidFill>
              <a:latin typeface="微软雅黑" panose="020B0503020204020204" pitchFamily="34" charset="-122"/>
              <a:ea typeface="微软雅黑" panose="020B0503020204020204" pitchFamily="34" charset="-122"/>
            </a:rPr>
            <a:t>时间</a:t>
          </a:r>
          <a:r>
            <a:rPr lang="zh-CN" altLang="en-US" sz="1800" dirty="0" smtClean="0">
              <a:latin typeface="微软雅黑" panose="020B0503020204020204" pitchFamily="34" charset="-122"/>
              <a:ea typeface="微软雅黑" panose="020B0503020204020204" pitchFamily="34" charset="-122"/>
            </a:rPr>
            <a:t>也较</a:t>
          </a:r>
          <a:r>
            <a:rPr lang="zh-CN" altLang="en-US" sz="1800" b="1" dirty="0" smtClean="0">
              <a:solidFill>
                <a:srgbClr val="FF0000"/>
              </a:solidFill>
              <a:latin typeface="微软雅黑" panose="020B0503020204020204" pitchFamily="34" charset="-122"/>
              <a:ea typeface="微软雅黑" panose="020B0503020204020204" pitchFamily="34" charset="-122"/>
            </a:rPr>
            <a:t>长</a:t>
          </a:r>
          <a:endParaRPr lang="zh-CN" altLang="en-US" sz="1800" b="1" dirty="0" smtClean="0">
            <a:latin typeface="微软雅黑" panose="020B0503020204020204" pitchFamily="34" charset="-122"/>
            <a:ea typeface="微软雅黑" panose="020B0503020204020204" pitchFamily="34" charset="-122"/>
          </a:endParaRPr>
        </a:p>
      </dgm:t>
    </dgm:pt>
    <dgm:pt modelId="{5C88F8DA-5927-4BCA-B86F-7D12F2428E9F}" type="parTrans" cxnId="{2EBCFC4F-3C4F-41E5-9C33-9764C49F3C7B}">
      <dgm:prSet/>
      <dgm:spPr/>
      <dgm:t>
        <a:bodyPr/>
        <a:lstStyle/>
        <a:p>
          <a:endParaRPr lang="zh-CN" altLang="en-US"/>
        </a:p>
      </dgm:t>
    </dgm:pt>
    <dgm:pt modelId="{AF4CB5C0-DEC2-41C6-B4FB-8778A7822C44}" type="sibTrans" cxnId="{2EBCFC4F-3C4F-41E5-9C33-9764C49F3C7B}">
      <dgm:prSet/>
      <dgm:spPr/>
      <dgm:t>
        <a:bodyPr/>
        <a:lstStyle/>
        <a:p>
          <a:endParaRPr lang="zh-CN" altLang="en-US"/>
        </a:p>
      </dgm:t>
    </dgm:pt>
    <dgm:pt modelId="{27B0AB8A-835C-4A88-B1D5-87147B093209}">
      <dgm:prSet custT="1"/>
      <dgm:spPr/>
      <dgm:t>
        <a:bodyPr/>
        <a:lstStyle/>
        <a:p>
          <a:r>
            <a:rPr lang="zh-CN" altLang="en-US" sz="1800" b="1" dirty="0" smtClean="0">
              <a:latin typeface="微软雅黑" panose="020B0503020204020204" pitchFamily="34" charset="-122"/>
              <a:ea typeface="微软雅黑" panose="020B0503020204020204" pitchFamily="34" charset="-122"/>
            </a:rPr>
            <a:t>缺点：易使招聘工作受主管喜好程度的影响</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影响招聘水平</a:t>
          </a:r>
          <a:r>
            <a:rPr lang="zh-CN" altLang="en-US" sz="1800" b="1" dirty="0" smtClean="0">
              <a:solidFill>
                <a:schemeClr val="tx1"/>
              </a:solidFill>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形成</a:t>
          </a:r>
          <a:r>
            <a:rPr lang="zh-CN" altLang="en-US" sz="1800" b="1" dirty="0" smtClean="0">
              <a:solidFill>
                <a:srgbClr val="FF0000"/>
              </a:solidFill>
              <a:latin typeface="微软雅黑" panose="020B0503020204020204" pitchFamily="34" charset="-122"/>
              <a:ea typeface="微软雅黑" panose="020B0503020204020204" pitchFamily="34" charset="-122"/>
            </a:rPr>
            <a:t>裙带关系</a:t>
          </a:r>
          <a:r>
            <a:rPr lang="zh-CN" altLang="en-US" sz="1800" dirty="0" smtClean="0">
              <a:latin typeface="微软雅黑" panose="020B0503020204020204" pitchFamily="34" charset="-122"/>
              <a:ea typeface="微软雅黑" panose="020B0503020204020204" pitchFamily="34" charset="-122"/>
            </a:rPr>
            <a:t>，不易管理；选用人员的</a:t>
          </a:r>
          <a:r>
            <a:rPr lang="zh-CN" altLang="en-US" sz="1800" b="1" dirty="0" smtClean="0">
              <a:solidFill>
                <a:srgbClr val="FF0000"/>
              </a:solidFill>
              <a:latin typeface="微软雅黑" panose="020B0503020204020204" pitchFamily="34" charset="-122"/>
              <a:ea typeface="微软雅黑" panose="020B0503020204020204" pitchFamily="34" charset="-122"/>
            </a:rPr>
            <a:t>面</a:t>
          </a:r>
          <a:r>
            <a:rPr lang="zh-CN" altLang="en-US" sz="1800" dirty="0" smtClean="0">
              <a:latin typeface="微软雅黑" panose="020B0503020204020204" pitchFamily="34" charset="-122"/>
              <a:ea typeface="微软雅黑" panose="020B0503020204020204" pitchFamily="34" charset="-122"/>
            </a:rPr>
            <a:t>较</a:t>
          </a:r>
          <a:r>
            <a:rPr lang="zh-CN" altLang="en-US" sz="1800" b="1" dirty="0" smtClean="0">
              <a:solidFill>
                <a:srgbClr val="FF0000"/>
              </a:solidFill>
              <a:latin typeface="微软雅黑" panose="020B0503020204020204" pitchFamily="34" charset="-122"/>
              <a:ea typeface="微软雅黑" panose="020B0503020204020204" pitchFamily="34" charset="-122"/>
            </a:rPr>
            <a:t>窄</a:t>
          </a:r>
          <a:r>
            <a:rPr lang="zh-CN" altLang="en-US" sz="1800" b="1" dirty="0" smtClean="0">
              <a:solidFill>
                <a:schemeClr val="tx1"/>
              </a:solidFill>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妨碍平等就业</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BB92C5AA-9BA1-4E8D-8581-03588EDAAD80}" type="parTrans" cxnId="{46B1E6F9-3BAC-4954-B77A-B655AE360ED7}">
      <dgm:prSet/>
      <dgm:spPr/>
      <dgm:t>
        <a:bodyPr/>
        <a:lstStyle/>
        <a:p>
          <a:endParaRPr lang="zh-CN" altLang="en-US"/>
        </a:p>
      </dgm:t>
    </dgm:pt>
    <dgm:pt modelId="{B71FDAD5-7556-4B56-A417-CB7EDC77F133}" type="sibTrans" cxnId="{46B1E6F9-3BAC-4954-B77A-B655AE360ED7}">
      <dgm:prSet/>
      <dgm:spPr/>
      <dgm:t>
        <a:bodyPr/>
        <a:lstStyle/>
        <a:p>
          <a:endParaRPr lang="zh-CN" altLang="en-US"/>
        </a:p>
      </dgm:t>
    </dgm:pt>
    <dgm:pt modelId="{79782C60-F255-4306-8A01-A95169FD745F}">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chemeClr val="tx1"/>
              </a:solidFill>
              <a:latin typeface="微软雅黑" panose="020B0503020204020204" pitchFamily="34" charset="-122"/>
              <a:ea typeface="微软雅黑" panose="020B0503020204020204" pitchFamily="34" charset="-122"/>
              <a:cs typeface="+mn-cs"/>
            </a:rPr>
            <a:t>优缺点</a:t>
          </a:r>
          <a:endParaRPr lang="zh-CN" altLang="en-US" b="1" i="0" u="none" dirty="0">
            <a:solidFill>
              <a:schemeClr val="tx1"/>
            </a:solidFill>
            <a:latin typeface="微软雅黑" panose="020B0503020204020204" pitchFamily="34" charset="-122"/>
            <a:ea typeface="微软雅黑" panose="020B0503020204020204" pitchFamily="34" charset="-122"/>
            <a:cs typeface="+mn-cs"/>
          </a:endParaRPr>
        </a:p>
      </dgm:t>
    </dgm:pt>
    <dgm:pt modelId="{B1F4D264-59A0-4FDE-B9A8-49A6932C223F}" type="parTrans" cxnId="{5EC77E88-372B-48E6-8774-527D502F85F4}">
      <dgm:prSet/>
      <dgm:spPr/>
      <dgm:t>
        <a:bodyPr/>
        <a:lstStyle/>
        <a:p>
          <a:endParaRPr lang="zh-CN" altLang="en-US"/>
        </a:p>
      </dgm:t>
    </dgm:pt>
    <dgm:pt modelId="{16A5B241-A5E5-4412-9B40-A6853E4EA0C3}" type="sibTrans" cxnId="{5EC77E88-372B-48E6-8774-527D502F85F4}">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AE1CD310-189A-49FC-B440-1B7E546B1A06}" type="pres">
      <dgm:prSet presAssocID="{823A898F-5D72-40D2-9E8E-F70551CEEB79}" presName="Name64" presStyleLbl="parChTrans1D2" presStyleIdx="0" presStyleCnt="2"/>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0" presStyleCnt="2"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0" presStyleCnt="2"/>
      <dgm:spPr/>
      <dgm:t>
        <a:bodyPr/>
        <a:lstStyle/>
        <a:p>
          <a:endParaRPr lang="zh-CN" altLang="en-US"/>
        </a:p>
      </dgm:t>
    </dgm:pt>
    <dgm:pt modelId="{965573EA-1933-4C1A-8487-6DC9685266AD}" type="pres">
      <dgm:prSet presAssocID="{E371DBA1-78A9-4900-A129-01C533D69376}" presName="hierChild4" presStyleCnt="0"/>
      <dgm:spPr/>
    </dgm:pt>
    <dgm:pt modelId="{4FB47987-68B2-4FB3-BBE0-157D7ADA604D}" type="pres">
      <dgm:prSet presAssocID="{5B1949C8-48FE-470E-92FF-BD1A32EAF495}" presName="Name64" presStyleLbl="parChTrans1D3" presStyleIdx="0" presStyleCnt="5"/>
      <dgm:spPr/>
      <dgm:t>
        <a:bodyPr/>
        <a:lstStyle/>
        <a:p>
          <a:endParaRPr lang="zh-CN" altLang="en-US"/>
        </a:p>
      </dgm:t>
    </dgm:pt>
    <dgm:pt modelId="{624A7FDA-9037-4513-8643-95DA0639A86C}" type="pres">
      <dgm:prSet presAssocID="{7612B619-7F28-41AE-81C8-066EC3FB74F2}" presName="hierRoot2" presStyleCnt="0">
        <dgm:presLayoutVars>
          <dgm:hierBranch val="init"/>
        </dgm:presLayoutVars>
      </dgm:prSet>
      <dgm:spPr/>
    </dgm:pt>
    <dgm:pt modelId="{5448BEA5-04B4-4153-BEE1-3BDD53BC8072}" type="pres">
      <dgm:prSet presAssocID="{7612B619-7F28-41AE-81C8-066EC3FB74F2}" presName="rootComposite" presStyleCnt="0"/>
      <dgm:spPr/>
    </dgm:pt>
    <dgm:pt modelId="{5D0FD645-06E5-465E-BC84-1DFBCB5B19AB}" type="pres">
      <dgm:prSet presAssocID="{7612B619-7F28-41AE-81C8-066EC3FB74F2}" presName="rootText" presStyleLbl="node3" presStyleIdx="0" presStyleCnt="5" custScaleX="225412" custScaleY="283680">
        <dgm:presLayoutVars>
          <dgm:chPref val="3"/>
        </dgm:presLayoutVars>
      </dgm:prSet>
      <dgm:spPr/>
      <dgm:t>
        <a:bodyPr/>
        <a:lstStyle/>
        <a:p>
          <a:endParaRPr lang="zh-CN" altLang="en-US"/>
        </a:p>
      </dgm:t>
    </dgm:pt>
    <dgm:pt modelId="{57255B46-D69C-4005-9661-19F5EEEF803D}" type="pres">
      <dgm:prSet presAssocID="{7612B619-7F28-41AE-81C8-066EC3FB74F2}" presName="rootConnector" presStyleLbl="node3" presStyleIdx="0" presStyleCnt="5"/>
      <dgm:spPr/>
      <dgm:t>
        <a:bodyPr/>
        <a:lstStyle/>
        <a:p>
          <a:endParaRPr lang="zh-CN" altLang="en-US"/>
        </a:p>
      </dgm:t>
    </dgm:pt>
    <dgm:pt modelId="{3FBAC6AD-B2FB-42BD-88AA-71262D3C6F90}" type="pres">
      <dgm:prSet presAssocID="{7612B619-7F28-41AE-81C8-066EC3FB74F2}" presName="hierChild4" presStyleCnt="0"/>
      <dgm:spPr/>
    </dgm:pt>
    <dgm:pt modelId="{1D37E099-56AC-41CB-914A-B7F6C96230A8}" type="pres">
      <dgm:prSet presAssocID="{1CB4F09D-8A21-438E-B4B2-9A5D421942EA}" presName="Name64" presStyleLbl="parChTrans1D4" presStyleIdx="0" presStyleCnt="8"/>
      <dgm:spPr/>
      <dgm:t>
        <a:bodyPr/>
        <a:lstStyle/>
        <a:p>
          <a:endParaRPr lang="zh-CN" altLang="en-US"/>
        </a:p>
      </dgm:t>
    </dgm:pt>
    <dgm:pt modelId="{B0F2A8C7-B366-4E3F-9C70-16053315916E}" type="pres">
      <dgm:prSet presAssocID="{79E36643-E7CD-48FD-90D6-21995F878AC2}" presName="hierRoot2" presStyleCnt="0">
        <dgm:presLayoutVars>
          <dgm:hierBranch val="init"/>
        </dgm:presLayoutVars>
      </dgm:prSet>
      <dgm:spPr/>
    </dgm:pt>
    <dgm:pt modelId="{F72FD1E2-77A9-4D81-B289-A6B92B7B6634}" type="pres">
      <dgm:prSet presAssocID="{79E36643-E7CD-48FD-90D6-21995F878AC2}" presName="rootComposite" presStyleCnt="0"/>
      <dgm:spPr/>
    </dgm:pt>
    <dgm:pt modelId="{17FFDD04-BCE3-4BBC-82CE-176D0ADB683C}" type="pres">
      <dgm:prSet presAssocID="{79E36643-E7CD-48FD-90D6-21995F878AC2}" presName="rootText" presStyleLbl="node4" presStyleIdx="0" presStyleCnt="8" custScaleX="1188330" custScaleY="219853">
        <dgm:presLayoutVars>
          <dgm:chPref val="3"/>
        </dgm:presLayoutVars>
      </dgm:prSet>
      <dgm:spPr/>
      <dgm:t>
        <a:bodyPr/>
        <a:lstStyle/>
        <a:p>
          <a:endParaRPr lang="zh-CN" altLang="en-US"/>
        </a:p>
      </dgm:t>
    </dgm:pt>
    <dgm:pt modelId="{B4B12EE4-2CB4-4A34-AE64-36C32022DFA9}" type="pres">
      <dgm:prSet presAssocID="{79E36643-E7CD-48FD-90D6-21995F878AC2}" presName="rootConnector" presStyleLbl="node4" presStyleIdx="0" presStyleCnt="8"/>
      <dgm:spPr/>
      <dgm:t>
        <a:bodyPr/>
        <a:lstStyle/>
        <a:p>
          <a:endParaRPr lang="zh-CN" altLang="en-US"/>
        </a:p>
      </dgm:t>
    </dgm:pt>
    <dgm:pt modelId="{85E0B00F-7D96-4042-A83A-0A49DFDEA9D2}" type="pres">
      <dgm:prSet presAssocID="{79E36643-E7CD-48FD-90D6-21995F878AC2}" presName="hierChild4" presStyleCnt="0"/>
      <dgm:spPr/>
    </dgm:pt>
    <dgm:pt modelId="{E3B4889D-1392-4752-9166-5CAD9A4C727B}" type="pres">
      <dgm:prSet presAssocID="{79E36643-E7CD-48FD-90D6-21995F878AC2}" presName="hierChild5" presStyleCnt="0"/>
      <dgm:spPr/>
    </dgm:pt>
    <dgm:pt modelId="{EE510EAF-94C7-4BC6-AB09-5E8E7ECC4213}" type="pres">
      <dgm:prSet presAssocID="{7612B619-7F28-41AE-81C8-066EC3FB74F2}" presName="hierChild5" presStyleCnt="0"/>
      <dgm:spPr/>
    </dgm:pt>
    <dgm:pt modelId="{47A9166C-E32B-4023-A7FE-B2374A49B4D3}" type="pres">
      <dgm:prSet presAssocID="{E96187B1-D08B-400C-BC25-1C6F2A935CEA}" presName="Name64" presStyleLbl="parChTrans1D3" presStyleIdx="1" presStyleCnt="5"/>
      <dgm:spPr/>
      <dgm:t>
        <a:bodyPr/>
        <a:lstStyle/>
        <a:p>
          <a:endParaRPr lang="zh-CN" altLang="en-US"/>
        </a:p>
      </dgm:t>
    </dgm:pt>
    <dgm:pt modelId="{C6E8D2F6-D41C-4BE3-9CF0-000CCA95D525}" type="pres">
      <dgm:prSet presAssocID="{F219E8B5-7A07-4622-AE27-8F968AAA0C77}" presName="hierRoot2" presStyleCnt="0">
        <dgm:presLayoutVars>
          <dgm:hierBranch val="init"/>
        </dgm:presLayoutVars>
      </dgm:prSet>
      <dgm:spPr/>
    </dgm:pt>
    <dgm:pt modelId="{69528CA3-1974-4909-8BA1-77A5446DBA2A}" type="pres">
      <dgm:prSet presAssocID="{F219E8B5-7A07-4622-AE27-8F968AAA0C77}" presName="rootComposite" presStyleCnt="0"/>
      <dgm:spPr/>
    </dgm:pt>
    <dgm:pt modelId="{72A5B004-01B7-4359-95DF-2708594135FA}" type="pres">
      <dgm:prSet presAssocID="{F219E8B5-7A07-4622-AE27-8F968AAA0C77}" presName="rootText" presStyleLbl="node3" presStyleIdx="1" presStyleCnt="5" custScaleX="225412" custScaleY="457987">
        <dgm:presLayoutVars>
          <dgm:chPref val="3"/>
        </dgm:presLayoutVars>
      </dgm:prSet>
      <dgm:spPr/>
      <dgm:t>
        <a:bodyPr/>
        <a:lstStyle/>
        <a:p>
          <a:endParaRPr lang="zh-CN" altLang="en-US"/>
        </a:p>
      </dgm:t>
    </dgm:pt>
    <dgm:pt modelId="{BB4D5D14-AE18-4D61-B416-318DE5F698BD}" type="pres">
      <dgm:prSet presAssocID="{F219E8B5-7A07-4622-AE27-8F968AAA0C77}" presName="rootConnector" presStyleLbl="node3" presStyleIdx="1" presStyleCnt="5"/>
      <dgm:spPr/>
      <dgm:t>
        <a:bodyPr/>
        <a:lstStyle/>
        <a:p>
          <a:endParaRPr lang="zh-CN" altLang="en-US"/>
        </a:p>
      </dgm:t>
    </dgm:pt>
    <dgm:pt modelId="{95BD3FFE-3952-440A-B1D4-7FB5AD0460B0}" type="pres">
      <dgm:prSet presAssocID="{F219E8B5-7A07-4622-AE27-8F968AAA0C77}" presName="hierChild4" presStyleCnt="0"/>
      <dgm:spPr/>
    </dgm:pt>
    <dgm:pt modelId="{D6FDE7D5-6973-41EF-9B55-AA105B14DD48}" type="pres">
      <dgm:prSet presAssocID="{BEC28B49-5DB3-45A6-A2C8-A855735BD337}" presName="Name64" presStyleLbl="parChTrans1D4" presStyleIdx="1" presStyleCnt="8"/>
      <dgm:spPr/>
    </dgm:pt>
    <dgm:pt modelId="{B2B6A91C-B1D7-4429-B0BB-3E278887E997}" type="pres">
      <dgm:prSet presAssocID="{1CE311C8-7B4B-45C4-8A3A-DDB8EBDB9985}" presName="hierRoot2" presStyleCnt="0">
        <dgm:presLayoutVars>
          <dgm:hierBranch val="init"/>
        </dgm:presLayoutVars>
      </dgm:prSet>
      <dgm:spPr/>
    </dgm:pt>
    <dgm:pt modelId="{B7A9E77E-7A12-4F6C-A1B7-174D64DF737A}" type="pres">
      <dgm:prSet presAssocID="{1CE311C8-7B4B-45C4-8A3A-DDB8EBDB9985}" presName="rootComposite" presStyleCnt="0"/>
      <dgm:spPr/>
    </dgm:pt>
    <dgm:pt modelId="{107D2201-81F2-4231-8037-EE5076D8D8E5}" type="pres">
      <dgm:prSet presAssocID="{1CE311C8-7B4B-45C4-8A3A-DDB8EBDB9985}" presName="rootText" presStyleLbl="node4" presStyleIdx="1" presStyleCnt="8" custScaleX="1188330" custScaleY="219853">
        <dgm:presLayoutVars>
          <dgm:chPref val="3"/>
        </dgm:presLayoutVars>
      </dgm:prSet>
      <dgm:spPr/>
      <dgm:t>
        <a:bodyPr/>
        <a:lstStyle/>
        <a:p>
          <a:endParaRPr lang="zh-CN" altLang="en-US"/>
        </a:p>
      </dgm:t>
    </dgm:pt>
    <dgm:pt modelId="{48587DAC-0084-4E53-98AC-53E531650190}" type="pres">
      <dgm:prSet presAssocID="{1CE311C8-7B4B-45C4-8A3A-DDB8EBDB9985}" presName="rootConnector" presStyleLbl="node4" presStyleIdx="1" presStyleCnt="8"/>
      <dgm:spPr/>
      <dgm:t>
        <a:bodyPr/>
        <a:lstStyle/>
        <a:p>
          <a:endParaRPr lang="zh-CN" altLang="en-US"/>
        </a:p>
      </dgm:t>
    </dgm:pt>
    <dgm:pt modelId="{FF303937-19A4-4168-82C0-C0E08856B556}" type="pres">
      <dgm:prSet presAssocID="{1CE311C8-7B4B-45C4-8A3A-DDB8EBDB9985}" presName="hierChild4" presStyleCnt="0"/>
      <dgm:spPr/>
    </dgm:pt>
    <dgm:pt modelId="{59B058D2-9507-4EFB-AA77-5CE0005B7279}" type="pres">
      <dgm:prSet presAssocID="{1CE311C8-7B4B-45C4-8A3A-DDB8EBDB9985}" presName="hierChild5" presStyleCnt="0"/>
      <dgm:spPr/>
    </dgm:pt>
    <dgm:pt modelId="{B7374D1A-5C28-47A8-8AE2-4AF7DE297FE7}" type="pres">
      <dgm:prSet presAssocID="{F219E8B5-7A07-4622-AE27-8F968AAA0C77}" presName="hierChild5" presStyleCnt="0"/>
      <dgm:spPr/>
    </dgm:pt>
    <dgm:pt modelId="{7A4F10CA-A3CF-416D-BA34-732C359399C9}" type="pres">
      <dgm:prSet presAssocID="{BC1AC626-F95A-49E3-B4CF-706EB50BB4AE}" presName="Name64" presStyleLbl="parChTrans1D3" presStyleIdx="2" presStyleCnt="5"/>
      <dgm:spPr/>
    </dgm:pt>
    <dgm:pt modelId="{239A2B1E-C860-4F4B-B8F8-4B6F804C2952}" type="pres">
      <dgm:prSet presAssocID="{EC64D3F8-6973-40D6-9FAF-401F5B023ABE}" presName="hierRoot2" presStyleCnt="0">
        <dgm:presLayoutVars>
          <dgm:hierBranch val="init"/>
        </dgm:presLayoutVars>
      </dgm:prSet>
      <dgm:spPr/>
    </dgm:pt>
    <dgm:pt modelId="{FE202F74-1562-40DF-825B-F351E5058353}" type="pres">
      <dgm:prSet presAssocID="{EC64D3F8-6973-40D6-9FAF-401F5B023ABE}" presName="rootComposite" presStyleCnt="0"/>
      <dgm:spPr/>
    </dgm:pt>
    <dgm:pt modelId="{8B9C32E1-11C6-4F8B-9FE5-4591340D6A67}" type="pres">
      <dgm:prSet presAssocID="{EC64D3F8-6973-40D6-9FAF-401F5B023ABE}" presName="rootText" presStyleLbl="node3" presStyleIdx="2" presStyleCnt="5" custScaleX="225412" custScaleY="283680">
        <dgm:presLayoutVars>
          <dgm:chPref val="3"/>
        </dgm:presLayoutVars>
      </dgm:prSet>
      <dgm:spPr/>
      <dgm:t>
        <a:bodyPr/>
        <a:lstStyle/>
        <a:p>
          <a:endParaRPr lang="zh-CN" altLang="en-US"/>
        </a:p>
      </dgm:t>
    </dgm:pt>
    <dgm:pt modelId="{F1196C86-9E62-46E3-8104-A8000F83A903}" type="pres">
      <dgm:prSet presAssocID="{EC64D3F8-6973-40D6-9FAF-401F5B023ABE}" presName="rootConnector" presStyleLbl="node3" presStyleIdx="2" presStyleCnt="5"/>
      <dgm:spPr/>
      <dgm:t>
        <a:bodyPr/>
        <a:lstStyle/>
        <a:p>
          <a:endParaRPr lang="zh-CN" altLang="en-US"/>
        </a:p>
      </dgm:t>
    </dgm:pt>
    <dgm:pt modelId="{18665EB8-251F-40C2-A3F1-325824668DA1}" type="pres">
      <dgm:prSet presAssocID="{EC64D3F8-6973-40D6-9FAF-401F5B023ABE}" presName="hierChild4" presStyleCnt="0"/>
      <dgm:spPr/>
    </dgm:pt>
    <dgm:pt modelId="{D5F47B40-8F97-4284-9CC9-7240E44662EF}" type="pres">
      <dgm:prSet presAssocID="{A3A5A7E1-059C-47A1-85F9-C0C38AACCB40}" presName="Name64" presStyleLbl="parChTrans1D4" presStyleIdx="2" presStyleCnt="8"/>
      <dgm:spPr/>
    </dgm:pt>
    <dgm:pt modelId="{71E81661-66CD-4E43-93D3-C2307D3FD9BD}" type="pres">
      <dgm:prSet presAssocID="{917CD0C7-74AA-45EF-932D-01027B7AD3A2}" presName="hierRoot2" presStyleCnt="0">
        <dgm:presLayoutVars>
          <dgm:hierBranch val="init"/>
        </dgm:presLayoutVars>
      </dgm:prSet>
      <dgm:spPr/>
    </dgm:pt>
    <dgm:pt modelId="{1B74908A-D2AC-4732-9C7B-392D05D09D2D}" type="pres">
      <dgm:prSet presAssocID="{917CD0C7-74AA-45EF-932D-01027B7AD3A2}" presName="rootComposite" presStyleCnt="0"/>
      <dgm:spPr/>
    </dgm:pt>
    <dgm:pt modelId="{F70260BC-8152-4488-90EE-5B6C77B34B56}" type="pres">
      <dgm:prSet presAssocID="{917CD0C7-74AA-45EF-932D-01027B7AD3A2}" presName="rootText" presStyleLbl="node4" presStyleIdx="2" presStyleCnt="8" custScaleX="1188330" custScaleY="219853">
        <dgm:presLayoutVars>
          <dgm:chPref val="3"/>
        </dgm:presLayoutVars>
      </dgm:prSet>
      <dgm:spPr/>
      <dgm:t>
        <a:bodyPr/>
        <a:lstStyle/>
        <a:p>
          <a:endParaRPr lang="zh-CN" altLang="en-US"/>
        </a:p>
      </dgm:t>
    </dgm:pt>
    <dgm:pt modelId="{ED9AA2F1-5AEE-48ED-B10D-7FEAC8B7D894}" type="pres">
      <dgm:prSet presAssocID="{917CD0C7-74AA-45EF-932D-01027B7AD3A2}" presName="rootConnector" presStyleLbl="node4" presStyleIdx="2" presStyleCnt="8"/>
      <dgm:spPr/>
      <dgm:t>
        <a:bodyPr/>
        <a:lstStyle/>
        <a:p>
          <a:endParaRPr lang="zh-CN" altLang="en-US"/>
        </a:p>
      </dgm:t>
    </dgm:pt>
    <dgm:pt modelId="{E203305A-3CBB-4BA2-B56E-6E477A9DE5F0}" type="pres">
      <dgm:prSet presAssocID="{917CD0C7-74AA-45EF-932D-01027B7AD3A2}" presName="hierChild4" presStyleCnt="0"/>
      <dgm:spPr/>
    </dgm:pt>
    <dgm:pt modelId="{3F20D527-6E0A-4CD2-895C-17327F918A9A}" type="pres">
      <dgm:prSet presAssocID="{917CD0C7-74AA-45EF-932D-01027B7AD3A2}" presName="hierChild5" presStyleCnt="0"/>
      <dgm:spPr/>
    </dgm:pt>
    <dgm:pt modelId="{A283FB98-003E-44FF-8966-DC3307F9443B}" type="pres">
      <dgm:prSet presAssocID="{EC64D3F8-6973-40D6-9FAF-401F5B023ABE}" presName="hierChild5" presStyleCnt="0"/>
      <dgm:spPr/>
    </dgm:pt>
    <dgm:pt modelId="{C8CEA386-B0A6-4CB3-ABD8-F5BFEF7F7804}" type="pres">
      <dgm:prSet presAssocID="{6E312F97-5DB3-4F42-8CC5-CE4E79D6C4CD}" presName="Name64" presStyleLbl="parChTrans1D3" presStyleIdx="3" presStyleCnt="5"/>
      <dgm:spPr/>
    </dgm:pt>
    <dgm:pt modelId="{82ED26DC-1CD5-4495-B775-31816A1FE546}" type="pres">
      <dgm:prSet presAssocID="{0FA4B763-D8E7-4BAD-A694-C097ED7C4002}" presName="hierRoot2" presStyleCnt="0">
        <dgm:presLayoutVars>
          <dgm:hierBranch val="init"/>
        </dgm:presLayoutVars>
      </dgm:prSet>
      <dgm:spPr/>
    </dgm:pt>
    <dgm:pt modelId="{B84A79F8-0DC6-4743-AB93-684520607FE9}" type="pres">
      <dgm:prSet presAssocID="{0FA4B763-D8E7-4BAD-A694-C097ED7C4002}" presName="rootComposite" presStyleCnt="0"/>
      <dgm:spPr/>
    </dgm:pt>
    <dgm:pt modelId="{186EC3CB-EF3A-4ECB-901F-17752435EFF8}" type="pres">
      <dgm:prSet presAssocID="{0FA4B763-D8E7-4BAD-A694-C097ED7C4002}" presName="rootText" presStyleLbl="node3" presStyleIdx="3" presStyleCnt="5" custScaleX="225412" custScaleY="283680">
        <dgm:presLayoutVars>
          <dgm:chPref val="3"/>
        </dgm:presLayoutVars>
      </dgm:prSet>
      <dgm:spPr/>
      <dgm:t>
        <a:bodyPr/>
        <a:lstStyle/>
        <a:p>
          <a:endParaRPr lang="zh-CN" altLang="en-US"/>
        </a:p>
      </dgm:t>
    </dgm:pt>
    <dgm:pt modelId="{B2C57BEB-EBFA-442B-949D-CB92EE01E1EB}" type="pres">
      <dgm:prSet presAssocID="{0FA4B763-D8E7-4BAD-A694-C097ED7C4002}" presName="rootConnector" presStyleLbl="node3" presStyleIdx="3" presStyleCnt="5"/>
      <dgm:spPr/>
      <dgm:t>
        <a:bodyPr/>
        <a:lstStyle/>
        <a:p>
          <a:endParaRPr lang="zh-CN" altLang="en-US"/>
        </a:p>
      </dgm:t>
    </dgm:pt>
    <dgm:pt modelId="{627C53FB-F371-4F80-AD32-BD7B1DC8CA44}" type="pres">
      <dgm:prSet presAssocID="{0FA4B763-D8E7-4BAD-A694-C097ED7C4002}" presName="hierChild4" presStyleCnt="0"/>
      <dgm:spPr/>
    </dgm:pt>
    <dgm:pt modelId="{D911980F-09EC-4496-859E-5F94A6ADB2FC}" type="pres">
      <dgm:prSet presAssocID="{A8F057C8-A3B0-4503-816F-14258A2B394A}" presName="Name64" presStyleLbl="parChTrans1D4" presStyleIdx="3" presStyleCnt="8"/>
      <dgm:spPr/>
    </dgm:pt>
    <dgm:pt modelId="{28460A78-5348-4149-9263-3F683DC079D9}" type="pres">
      <dgm:prSet presAssocID="{19755AF1-B18B-4696-8D5C-C873ACC5B061}" presName="hierRoot2" presStyleCnt="0">
        <dgm:presLayoutVars>
          <dgm:hierBranch val="init"/>
        </dgm:presLayoutVars>
      </dgm:prSet>
      <dgm:spPr/>
    </dgm:pt>
    <dgm:pt modelId="{3E481E43-DA7F-4B3A-9BD9-B95E1C9DDE77}" type="pres">
      <dgm:prSet presAssocID="{19755AF1-B18B-4696-8D5C-C873ACC5B061}" presName="rootComposite" presStyleCnt="0"/>
      <dgm:spPr/>
    </dgm:pt>
    <dgm:pt modelId="{00DC34F8-5BB4-442B-86B9-6EAF0A61F285}" type="pres">
      <dgm:prSet presAssocID="{19755AF1-B18B-4696-8D5C-C873ACC5B061}" presName="rootText" presStyleLbl="node4" presStyleIdx="3" presStyleCnt="8" custScaleX="1188330" custScaleY="219853">
        <dgm:presLayoutVars>
          <dgm:chPref val="3"/>
        </dgm:presLayoutVars>
      </dgm:prSet>
      <dgm:spPr/>
      <dgm:t>
        <a:bodyPr/>
        <a:lstStyle/>
        <a:p>
          <a:endParaRPr lang="zh-CN" altLang="en-US"/>
        </a:p>
      </dgm:t>
    </dgm:pt>
    <dgm:pt modelId="{A36C251E-1F09-44A1-8E0D-BF6F5595159D}" type="pres">
      <dgm:prSet presAssocID="{19755AF1-B18B-4696-8D5C-C873ACC5B061}" presName="rootConnector" presStyleLbl="node4" presStyleIdx="3" presStyleCnt="8"/>
      <dgm:spPr/>
      <dgm:t>
        <a:bodyPr/>
        <a:lstStyle/>
        <a:p>
          <a:endParaRPr lang="zh-CN" altLang="en-US"/>
        </a:p>
      </dgm:t>
    </dgm:pt>
    <dgm:pt modelId="{B6CA2A90-FD3F-4AB8-B4B4-716E5C9F8078}" type="pres">
      <dgm:prSet presAssocID="{19755AF1-B18B-4696-8D5C-C873ACC5B061}" presName="hierChild4" presStyleCnt="0"/>
      <dgm:spPr/>
    </dgm:pt>
    <dgm:pt modelId="{C1BF3308-79E2-4332-B969-0CF23437C49B}" type="pres">
      <dgm:prSet presAssocID="{19755AF1-B18B-4696-8D5C-C873ACC5B061}" presName="hierChild5" presStyleCnt="0"/>
      <dgm:spPr/>
    </dgm:pt>
    <dgm:pt modelId="{CC060F5E-11B9-4E18-A45D-FE0A2C5010A4}" type="pres">
      <dgm:prSet presAssocID="{2C20A77F-00A2-4BF6-A6D2-4CBB4F700D8B}" presName="Name64" presStyleLbl="parChTrans1D4" presStyleIdx="4" presStyleCnt="8"/>
      <dgm:spPr/>
    </dgm:pt>
    <dgm:pt modelId="{34A177AB-6494-49A1-9763-EFD37EEFCDD7}" type="pres">
      <dgm:prSet presAssocID="{3A675E1D-0642-481A-AB8E-4338C1E99BCD}" presName="hierRoot2" presStyleCnt="0">
        <dgm:presLayoutVars>
          <dgm:hierBranch val="init"/>
        </dgm:presLayoutVars>
      </dgm:prSet>
      <dgm:spPr/>
    </dgm:pt>
    <dgm:pt modelId="{E56A78C2-75E9-4498-8B92-65DB725C600E}" type="pres">
      <dgm:prSet presAssocID="{3A675E1D-0642-481A-AB8E-4338C1E99BCD}" presName="rootComposite" presStyleCnt="0"/>
      <dgm:spPr/>
    </dgm:pt>
    <dgm:pt modelId="{FB4C59E9-7365-4C9C-96E0-98B591038F4B}" type="pres">
      <dgm:prSet presAssocID="{3A675E1D-0642-481A-AB8E-4338C1E99BCD}" presName="rootText" presStyleLbl="node4" presStyleIdx="4" presStyleCnt="8" custScaleX="1188330" custScaleY="446265">
        <dgm:presLayoutVars>
          <dgm:chPref val="3"/>
        </dgm:presLayoutVars>
      </dgm:prSet>
      <dgm:spPr/>
      <dgm:t>
        <a:bodyPr/>
        <a:lstStyle/>
        <a:p>
          <a:endParaRPr lang="zh-CN" altLang="en-US"/>
        </a:p>
      </dgm:t>
    </dgm:pt>
    <dgm:pt modelId="{D428A0BA-A4D1-44C1-A1F9-8C63A5F49435}" type="pres">
      <dgm:prSet presAssocID="{3A675E1D-0642-481A-AB8E-4338C1E99BCD}" presName="rootConnector" presStyleLbl="node4" presStyleIdx="4" presStyleCnt="8"/>
      <dgm:spPr/>
      <dgm:t>
        <a:bodyPr/>
        <a:lstStyle/>
        <a:p>
          <a:endParaRPr lang="zh-CN" altLang="en-US"/>
        </a:p>
      </dgm:t>
    </dgm:pt>
    <dgm:pt modelId="{C8C38160-C794-4AC9-BD47-E652089A4793}" type="pres">
      <dgm:prSet presAssocID="{3A675E1D-0642-481A-AB8E-4338C1E99BCD}" presName="hierChild4" presStyleCnt="0"/>
      <dgm:spPr/>
    </dgm:pt>
    <dgm:pt modelId="{045DC2C2-EC13-4896-A279-A1E79A0F9DE0}" type="pres">
      <dgm:prSet presAssocID="{3A675E1D-0642-481A-AB8E-4338C1E99BCD}" presName="hierChild5" presStyleCnt="0"/>
      <dgm:spPr/>
    </dgm:pt>
    <dgm:pt modelId="{6324F207-2F73-4AEA-8AC6-032A03A2ED33}" type="pres">
      <dgm:prSet presAssocID="{5C88F8DA-5927-4BCA-B86F-7D12F2428E9F}" presName="Name64" presStyleLbl="parChTrans1D4" presStyleIdx="5" presStyleCnt="8"/>
      <dgm:spPr/>
    </dgm:pt>
    <dgm:pt modelId="{73CF34A0-31CE-4B70-B2FA-2FB6161DB2C7}" type="pres">
      <dgm:prSet presAssocID="{0BA38B49-0007-44C5-8B84-E5B17A4A8FDE}" presName="hierRoot2" presStyleCnt="0">
        <dgm:presLayoutVars>
          <dgm:hierBranch val="init"/>
        </dgm:presLayoutVars>
      </dgm:prSet>
      <dgm:spPr/>
    </dgm:pt>
    <dgm:pt modelId="{B8127BE2-C801-4821-8FE0-03A3CEEDCAB2}" type="pres">
      <dgm:prSet presAssocID="{0BA38B49-0007-44C5-8B84-E5B17A4A8FDE}" presName="rootComposite" presStyleCnt="0"/>
      <dgm:spPr/>
    </dgm:pt>
    <dgm:pt modelId="{23DFCC07-6AF8-491C-8D40-B5EE890E14AD}" type="pres">
      <dgm:prSet presAssocID="{0BA38B49-0007-44C5-8B84-E5B17A4A8FDE}" presName="rootText" presStyleLbl="node4" presStyleIdx="5" presStyleCnt="8" custScaleX="1188330" custScaleY="446265">
        <dgm:presLayoutVars>
          <dgm:chPref val="3"/>
        </dgm:presLayoutVars>
      </dgm:prSet>
      <dgm:spPr/>
      <dgm:t>
        <a:bodyPr/>
        <a:lstStyle/>
        <a:p>
          <a:endParaRPr lang="zh-CN" altLang="en-US"/>
        </a:p>
      </dgm:t>
    </dgm:pt>
    <dgm:pt modelId="{AABDBF81-738D-41E1-BC9A-1B8AD823099F}" type="pres">
      <dgm:prSet presAssocID="{0BA38B49-0007-44C5-8B84-E5B17A4A8FDE}" presName="rootConnector" presStyleLbl="node4" presStyleIdx="5" presStyleCnt="8"/>
      <dgm:spPr/>
      <dgm:t>
        <a:bodyPr/>
        <a:lstStyle/>
        <a:p>
          <a:endParaRPr lang="zh-CN" altLang="en-US"/>
        </a:p>
      </dgm:t>
    </dgm:pt>
    <dgm:pt modelId="{1B9B8ABD-B31B-4C15-BE34-19394255EC5E}" type="pres">
      <dgm:prSet presAssocID="{0BA38B49-0007-44C5-8B84-E5B17A4A8FDE}" presName="hierChild4" presStyleCnt="0"/>
      <dgm:spPr/>
    </dgm:pt>
    <dgm:pt modelId="{12477460-FD60-4E33-84BC-EABAE478704F}" type="pres">
      <dgm:prSet presAssocID="{0BA38B49-0007-44C5-8B84-E5B17A4A8FDE}" presName="hierChild5" presStyleCnt="0"/>
      <dgm:spPr/>
    </dgm:pt>
    <dgm:pt modelId="{F22543DE-35FB-4423-8DEF-38683610A41E}" type="pres">
      <dgm:prSet presAssocID="{0FA4B763-D8E7-4BAD-A694-C097ED7C4002}" presName="hierChild5" presStyleCnt="0"/>
      <dgm:spPr/>
    </dgm:pt>
    <dgm:pt modelId="{D6B159DD-B48C-4C6E-85E4-BCD4D9D6FDC9}" type="pres">
      <dgm:prSet presAssocID="{6C9B8CEB-F5B6-44DC-BCA6-1ABF0D993736}" presName="Name64" presStyleLbl="parChTrans1D3" presStyleIdx="4" presStyleCnt="5"/>
      <dgm:spPr/>
    </dgm:pt>
    <dgm:pt modelId="{FA2B61B4-2C23-4450-9714-F3A0F48704FB}" type="pres">
      <dgm:prSet presAssocID="{56A87913-7F78-4C93-AD60-B071ADDA8839}" presName="hierRoot2" presStyleCnt="0">
        <dgm:presLayoutVars>
          <dgm:hierBranch val="init"/>
        </dgm:presLayoutVars>
      </dgm:prSet>
      <dgm:spPr/>
    </dgm:pt>
    <dgm:pt modelId="{407F1B80-8EAE-4E7B-8E4E-3391699A28CF}" type="pres">
      <dgm:prSet presAssocID="{56A87913-7F78-4C93-AD60-B071ADDA8839}" presName="rootComposite" presStyleCnt="0"/>
      <dgm:spPr/>
    </dgm:pt>
    <dgm:pt modelId="{041CDCE4-2E2C-47A9-88FC-0AE461506AA7}" type="pres">
      <dgm:prSet presAssocID="{56A87913-7F78-4C93-AD60-B071ADDA8839}" presName="rootText" presStyleLbl="node3" presStyleIdx="4" presStyleCnt="5" custScaleX="225412" custScaleY="283680">
        <dgm:presLayoutVars>
          <dgm:chPref val="3"/>
        </dgm:presLayoutVars>
      </dgm:prSet>
      <dgm:spPr/>
      <dgm:t>
        <a:bodyPr/>
        <a:lstStyle/>
        <a:p>
          <a:endParaRPr lang="zh-CN" altLang="en-US"/>
        </a:p>
      </dgm:t>
    </dgm:pt>
    <dgm:pt modelId="{4B87029A-236A-4BED-A58D-1ED590926FE9}" type="pres">
      <dgm:prSet presAssocID="{56A87913-7F78-4C93-AD60-B071ADDA8839}" presName="rootConnector" presStyleLbl="node3" presStyleIdx="4" presStyleCnt="5"/>
      <dgm:spPr/>
      <dgm:t>
        <a:bodyPr/>
        <a:lstStyle/>
        <a:p>
          <a:endParaRPr lang="zh-CN" altLang="en-US"/>
        </a:p>
      </dgm:t>
    </dgm:pt>
    <dgm:pt modelId="{F18FD0C8-C6ED-4C90-8330-683B57797A65}" type="pres">
      <dgm:prSet presAssocID="{56A87913-7F78-4C93-AD60-B071ADDA8839}" presName="hierChild4" presStyleCnt="0"/>
      <dgm:spPr/>
    </dgm:pt>
    <dgm:pt modelId="{0BCEEA8F-ED25-4DBD-97D9-99A4E73004F9}" type="pres">
      <dgm:prSet presAssocID="{CFDA60AB-5AFF-4DD0-9D7E-F4A96AA5BEB0}" presName="Name64" presStyleLbl="parChTrans1D4" presStyleIdx="6" presStyleCnt="8"/>
      <dgm:spPr/>
    </dgm:pt>
    <dgm:pt modelId="{B71E19C7-F277-46E0-A532-1D23F169A2F0}" type="pres">
      <dgm:prSet presAssocID="{AD03BB62-F41B-4A43-8AF5-4242EB4188A7}" presName="hierRoot2" presStyleCnt="0">
        <dgm:presLayoutVars>
          <dgm:hierBranch val="init"/>
        </dgm:presLayoutVars>
      </dgm:prSet>
      <dgm:spPr/>
    </dgm:pt>
    <dgm:pt modelId="{97601495-FFCE-4152-83B7-8D4BA9741F70}" type="pres">
      <dgm:prSet presAssocID="{AD03BB62-F41B-4A43-8AF5-4242EB4188A7}" presName="rootComposite" presStyleCnt="0"/>
      <dgm:spPr/>
    </dgm:pt>
    <dgm:pt modelId="{623A1425-4759-4002-8AFE-84F0E9FE5A60}" type="pres">
      <dgm:prSet presAssocID="{AD03BB62-F41B-4A43-8AF5-4242EB4188A7}" presName="rootText" presStyleLbl="node4" presStyleIdx="6" presStyleCnt="8" custScaleX="1188330" custScaleY="219853">
        <dgm:presLayoutVars>
          <dgm:chPref val="3"/>
        </dgm:presLayoutVars>
      </dgm:prSet>
      <dgm:spPr/>
      <dgm:t>
        <a:bodyPr/>
        <a:lstStyle/>
        <a:p>
          <a:endParaRPr lang="zh-CN" altLang="en-US"/>
        </a:p>
      </dgm:t>
    </dgm:pt>
    <dgm:pt modelId="{DF43CEA8-B5BB-44B2-9DCD-3C3F0222BDE2}" type="pres">
      <dgm:prSet presAssocID="{AD03BB62-F41B-4A43-8AF5-4242EB4188A7}" presName="rootConnector" presStyleLbl="node4" presStyleIdx="6" presStyleCnt="8"/>
      <dgm:spPr/>
      <dgm:t>
        <a:bodyPr/>
        <a:lstStyle/>
        <a:p>
          <a:endParaRPr lang="zh-CN" altLang="en-US"/>
        </a:p>
      </dgm:t>
    </dgm:pt>
    <dgm:pt modelId="{903D74A1-6685-44C2-8FAE-885573B5F61E}" type="pres">
      <dgm:prSet presAssocID="{AD03BB62-F41B-4A43-8AF5-4242EB4188A7}" presName="hierChild4" presStyleCnt="0"/>
      <dgm:spPr/>
    </dgm:pt>
    <dgm:pt modelId="{6C366C5D-89A4-472E-9ADA-2A2F6BE8542F}" type="pres">
      <dgm:prSet presAssocID="{AD03BB62-F41B-4A43-8AF5-4242EB4188A7}" presName="hierChild5" presStyleCnt="0"/>
      <dgm:spPr/>
    </dgm:pt>
    <dgm:pt modelId="{BA974923-BAB9-4C97-BF55-9FCDFC49E28B}" type="pres">
      <dgm:prSet presAssocID="{BB92C5AA-9BA1-4E8D-8581-03588EDAAD80}" presName="Name64" presStyleLbl="parChTrans1D4" presStyleIdx="7" presStyleCnt="8"/>
      <dgm:spPr/>
    </dgm:pt>
    <dgm:pt modelId="{B6374897-8140-4D58-9B2F-FD2ACDA5D30D}" type="pres">
      <dgm:prSet presAssocID="{27B0AB8A-835C-4A88-B1D5-87147B093209}" presName="hierRoot2" presStyleCnt="0">
        <dgm:presLayoutVars>
          <dgm:hierBranch val="init"/>
        </dgm:presLayoutVars>
      </dgm:prSet>
      <dgm:spPr/>
    </dgm:pt>
    <dgm:pt modelId="{B1471BBD-7242-4BD0-A7C5-6C5E94412E19}" type="pres">
      <dgm:prSet presAssocID="{27B0AB8A-835C-4A88-B1D5-87147B093209}" presName="rootComposite" presStyleCnt="0"/>
      <dgm:spPr/>
    </dgm:pt>
    <dgm:pt modelId="{36C8F2E9-DD9A-418E-BB6A-A76706C6C6FC}" type="pres">
      <dgm:prSet presAssocID="{27B0AB8A-835C-4A88-B1D5-87147B093209}" presName="rootText" presStyleLbl="node4" presStyleIdx="7" presStyleCnt="8" custScaleX="1188330" custScaleY="745349">
        <dgm:presLayoutVars>
          <dgm:chPref val="3"/>
        </dgm:presLayoutVars>
      </dgm:prSet>
      <dgm:spPr/>
      <dgm:t>
        <a:bodyPr/>
        <a:lstStyle/>
        <a:p>
          <a:endParaRPr lang="zh-CN" altLang="en-US"/>
        </a:p>
      </dgm:t>
    </dgm:pt>
    <dgm:pt modelId="{EE583A53-EA9A-4DA8-9B53-74D05B88F1EB}" type="pres">
      <dgm:prSet presAssocID="{27B0AB8A-835C-4A88-B1D5-87147B093209}" presName="rootConnector" presStyleLbl="node4" presStyleIdx="7" presStyleCnt="8"/>
      <dgm:spPr/>
      <dgm:t>
        <a:bodyPr/>
        <a:lstStyle/>
        <a:p>
          <a:endParaRPr lang="zh-CN" altLang="en-US"/>
        </a:p>
      </dgm:t>
    </dgm:pt>
    <dgm:pt modelId="{021E8BEC-0D9D-41D1-BA19-AE6CD1D3DDA1}" type="pres">
      <dgm:prSet presAssocID="{27B0AB8A-835C-4A88-B1D5-87147B093209}" presName="hierChild4" presStyleCnt="0"/>
      <dgm:spPr/>
    </dgm:pt>
    <dgm:pt modelId="{E3C369D6-B849-4FFC-9CEB-E2011CAB2055}" type="pres">
      <dgm:prSet presAssocID="{27B0AB8A-835C-4A88-B1D5-87147B093209}" presName="hierChild5" presStyleCnt="0"/>
      <dgm:spPr/>
    </dgm:pt>
    <dgm:pt modelId="{4790D1E1-EF04-4C00-A580-1F7ADA3193BF}" type="pres">
      <dgm:prSet presAssocID="{56A87913-7F78-4C93-AD60-B071ADDA8839}" presName="hierChild5" presStyleCnt="0"/>
      <dgm:spPr/>
    </dgm:pt>
    <dgm:pt modelId="{ECD5BCA6-F4A6-46A9-A03B-91ED5A26DE32}" type="pres">
      <dgm:prSet presAssocID="{E371DBA1-78A9-4900-A129-01C533D69376}" presName="hierChild5" presStyleCnt="0"/>
      <dgm:spPr/>
    </dgm:pt>
    <dgm:pt modelId="{9693CCCD-0929-4A8D-8A97-E513CFA26CD1}" type="pres">
      <dgm:prSet presAssocID="{B1F4D264-59A0-4FDE-B9A8-49A6932C223F}" presName="Name64" presStyleLbl="parChTrans1D2" presStyleIdx="1" presStyleCnt="2"/>
      <dgm:spPr/>
    </dgm:pt>
    <dgm:pt modelId="{AF351D47-F796-4080-B36B-0E8CF2F657FA}" type="pres">
      <dgm:prSet presAssocID="{79782C60-F255-4306-8A01-A95169FD745F}" presName="hierRoot2" presStyleCnt="0">
        <dgm:presLayoutVars>
          <dgm:hierBranch val="init"/>
        </dgm:presLayoutVars>
      </dgm:prSet>
      <dgm:spPr/>
    </dgm:pt>
    <dgm:pt modelId="{2074C715-D192-4084-AEB5-1B487B80807C}" type="pres">
      <dgm:prSet presAssocID="{79782C60-F255-4306-8A01-A95169FD745F}" presName="rootComposite" presStyleCnt="0"/>
      <dgm:spPr/>
    </dgm:pt>
    <dgm:pt modelId="{61C68922-50F0-441D-9C17-D0957541DDDE}" type="pres">
      <dgm:prSet presAssocID="{79782C60-F255-4306-8A01-A95169FD745F}" presName="rootText" presStyleLbl="node2" presStyleIdx="1" presStyleCnt="2" custScaleX="225412" custScaleY="283680" custLinFactY="637196" custLinFactNeighborX="1909" custLinFactNeighborY="700000">
        <dgm:presLayoutVars>
          <dgm:chPref val="3"/>
        </dgm:presLayoutVars>
      </dgm:prSet>
      <dgm:spPr/>
      <dgm:t>
        <a:bodyPr/>
        <a:lstStyle/>
        <a:p>
          <a:endParaRPr lang="zh-CN" altLang="en-US"/>
        </a:p>
      </dgm:t>
    </dgm:pt>
    <dgm:pt modelId="{BF609C40-AE2E-4390-BE29-81BC56F74E07}" type="pres">
      <dgm:prSet presAssocID="{79782C60-F255-4306-8A01-A95169FD745F}" presName="rootConnector" presStyleLbl="node2" presStyleIdx="1" presStyleCnt="2"/>
      <dgm:spPr/>
      <dgm:t>
        <a:bodyPr/>
        <a:lstStyle/>
        <a:p>
          <a:endParaRPr lang="zh-CN" altLang="en-US"/>
        </a:p>
      </dgm:t>
    </dgm:pt>
    <dgm:pt modelId="{282692D8-6486-47FB-86C5-B60E334D30CD}" type="pres">
      <dgm:prSet presAssocID="{79782C60-F255-4306-8A01-A95169FD745F}" presName="hierChild4" presStyleCnt="0"/>
      <dgm:spPr/>
    </dgm:pt>
    <dgm:pt modelId="{395077E7-85F7-41D9-A3DB-D9186E12F14E}" type="pres">
      <dgm:prSet presAssocID="{79782C60-F255-4306-8A01-A95169FD745F}"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1A84503B-4A71-4EEA-A555-8E486DD22F22}" type="presOf" srcId="{0FA4B763-D8E7-4BAD-A694-C097ED7C4002}" destId="{186EC3CB-EF3A-4ECB-901F-17752435EFF8}" srcOrd="0" destOrd="0" presId="urn:microsoft.com/office/officeart/2009/3/layout/HorizontalOrganizationChart"/>
    <dgm:cxn modelId="{957A61A9-2450-40E7-B0A5-71E14C81DE20}" type="presOf" srcId="{A8F057C8-A3B0-4503-816F-14258A2B394A}" destId="{D911980F-09EC-4496-859E-5F94A6ADB2FC}" srcOrd="0" destOrd="0" presId="urn:microsoft.com/office/officeart/2009/3/layout/HorizontalOrganizationChart"/>
    <dgm:cxn modelId="{35A43571-55F1-4595-9E02-1B545F41ECD4}" srcId="{E371DBA1-78A9-4900-A129-01C533D69376}" destId="{56A87913-7F78-4C93-AD60-B071ADDA8839}" srcOrd="4" destOrd="0" parTransId="{6C9B8CEB-F5B6-44DC-BCA6-1ABF0D993736}" sibTransId="{6B1BD6F0-23F5-4E68-BCFC-5A3E039FBC25}"/>
    <dgm:cxn modelId="{CF64ED14-7FB2-4ECF-8F9B-10F966A4C994}" type="presOf" srcId="{AD03BB62-F41B-4A43-8AF5-4242EB4188A7}" destId="{DF43CEA8-B5BB-44B2-9DCD-3C3F0222BDE2}" srcOrd="1" destOrd="0" presId="urn:microsoft.com/office/officeart/2009/3/layout/HorizontalOrganizationChart"/>
    <dgm:cxn modelId="{7B47340E-E35C-4E74-9E46-404D324C94BA}" type="presOf" srcId="{6C9B8CEB-F5B6-44DC-BCA6-1ABF0D993736}" destId="{D6B159DD-B48C-4C6E-85E4-BCD4D9D6FDC9}" srcOrd="0" destOrd="0" presId="urn:microsoft.com/office/officeart/2009/3/layout/HorizontalOrganizationChart"/>
    <dgm:cxn modelId="{96A1C12A-6E1C-4DA4-B66B-0FF3F2503999}" type="presOf" srcId="{A3A5A7E1-059C-47A1-85F9-C0C38AACCB40}" destId="{D5F47B40-8F97-4284-9CC9-7240E44662EF}" srcOrd="0" destOrd="0" presId="urn:microsoft.com/office/officeart/2009/3/layout/HorizontalOrganizationChart"/>
    <dgm:cxn modelId="{3767FC02-C702-487F-91BA-2B8455DB267A}" type="presOf" srcId="{7612B619-7F28-41AE-81C8-066EC3FB74F2}" destId="{57255B46-D69C-4005-9661-19F5EEEF803D}" srcOrd="1" destOrd="0" presId="urn:microsoft.com/office/officeart/2009/3/layout/HorizontalOrganizationChart"/>
    <dgm:cxn modelId="{B44348BF-A802-4A23-88AF-0698589EED26}" srcId="{F219E8B5-7A07-4622-AE27-8F968AAA0C77}" destId="{1CE311C8-7B4B-45C4-8A3A-DDB8EBDB9985}" srcOrd="0" destOrd="0" parTransId="{BEC28B49-5DB3-45A6-A2C8-A855735BD337}" sibTransId="{638C65E6-D59A-46EE-81A2-4080CA294FE3}"/>
    <dgm:cxn modelId="{46C6729F-3E8E-49DF-9514-F099D505CB07}" type="presOf" srcId="{6395A4C0-73F6-4BD7-BE4E-BEC4D091933B}" destId="{5C71EA66-D47B-4263-8A24-67B6A9469AD0}" srcOrd="1" destOrd="0" presId="urn:microsoft.com/office/officeart/2009/3/layout/HorizontalOrganizationChart"/>
    <dgm:cxn modelId="{37C1CE7F-7CB6-4E38-AFD8-1491D1633A05}" type="presOf" srcId="{1CB4F09D-8A21-438E-B4B2-9A5D421942EA}" destId="{1D37E099-56AC-41CB-914A-B7F6C96230A8}" srcOrd="0" destOrd="0" presId="urn:microsoft.com/office/officeart/2009/3/layout/HorizontalOrganizationChart"/>
    <dgm:cxn modelId="{E3476A6C-D323-4024-8EAA-0728A026737B}" type="presOf" srcId="{F219E8B5-7A07-4622-AE27-8F968AAA0C77}" destId="{BB4D5D14-AE18-4D61-B416-318DE5F698BD}" srcOrd="1" destOrd="0" presId="urn:microsoft.com/office/officeart/2009/3/layout/HorizontalOrganizationChart"/>
    <dgm:cxn modelId="{2CE7FF36-C809-445F-BD2B-89B493478B1D}" type="presOf" srcId="{79782C60-F255-4306-8A01-A95169FD745F}" destId="{BF609C40-AE2E-4390-BE29-81BC56F74E07}" srcOrd="1" destOrd="0" presId="urn:microsoft.com/office/officeart/2009/3/layout/HorizontalOrganizationChart"/>
    <dgm:cxn modelId="{F1C1E0B5-1A4A-443F-88F9-820CAA46BDE6}" type="presOf" srcId="{27B0AB8A-835C-4A88-B1D5-87147B093209}" destId="{EE583A53-EA9A-4DA8-9B53-74D05B88F1EB}" srcOrd="1" destOrd="0" presId="urn:microsoft.com/office/officeart/2009/3/layout/HorizontalOrganizationChart"/>
    <dgm:cxn modelId="{2EBCFC4F-3C4F-41E5-9C33-9764C49F3C7B}" srcId="{0FA4B763-D8E7-4BAD-A694-C097ED7C4002}" destId="{0BA38B49-0007-44C5-8B84-E5B17A4A8FDE}" srcOrd="2" destOrd="0" parTransId="{5C88F8DA-5927-4BCA-B86F-7D12F2428E9F}" sibTransId="{AF4CB5C0-DEC2-41C6-B4FB-8778A7822C44}"/>
    <dgm:cxn modelId="{673EDF0A-AD25-4934-B4C5-06DCD4AF305E}" type="presOf" srcId="{56A87913-7F78-4C93-AD60-B071ADDA8839}" destId="{4B87029A-236A-4BED-A58D-1ED590926FE9}" srcOrd="1" destOrd="0" presId="urn:microsoft.com/office/officeart/2009/3/layout/HorizontalOrganizationChart"/>
    <dgm:cxn modelId="{0742EF77-775B-4517-9338-14A66C85FC24}" type="presOf" srcId="{F219E8B5-7A07-4622-AE27-8F968AAA0C77}" destId="{72A5B004-01B7-4359-95DF-2708594135FA}" srcOrd="0" destOrd="0" presId="urn:microsoft.com/office/officeart/2009/3/layout/HorizontalOrganizationChart"/>
    <dgm:cxn modelId="{025FC086-5EF2-48D5-8229-CA6536FBEEC1}" type="presOf" srcId="{CFDA60AB-5AFF-4DD0-9D7E-F4A96AA5BEB0}" destId="{0BCEEA8F-ED25-4DBD-97D9-99A4E73004F9}" srcOrd="0" destOrd="0" presId="urn:microsoft.com/office/officeart/2009/3/layout/HorizontalOrganizationChart"/>
    <dgm:cxn modelId="{9DDB8766-DBCC-41D4-AC59-B4C494D7C134}" type="presOf" srcId="{E96187B1-D08B-400C-BC25-1C6F2A935CEA}" destId="{47A9166C-E32B-4023-A7FE-B2374A49B4D3}" srcOrd="0" destOrd="0" presId="urn:microsoft.com/office/officeart/2009/3/layout/HorizontalOrganizationChart"/>
    <dgm:cxn modelId="{C30FAA7A-041D-49F6-890C-589254AECDD3}" type="presOf" srcId="{19755AF1-B18B-4696-8D5C-C873ACC5B061}" destId="{00DC34F8-5BB4-442B-86B9-6EAF0A61F285}" srcOrd="0" destOrd="0" presId="urn:microsoft.com/office/officeart/2009/3/layout/HorizontalOrganizationChart"/>
    <dgm:cxn modelId="{DB05D61C-FC34-42E5-98E6-76F82B1AC327}" srcId="{E371DBA1-78A9-4900-A129-01C533D69376}" destId="{EC64D3F8-6973-40D6-9FAF-401F5B023ABE}" srcOrd="2" destOrd="0" parTransId="{BC1AC626-F95A-49E3-B4CF-706EB50BB4AE}" sibTransId="{FB9EE7E2-378C-466D-8619-86BB6693A0D4}"/>
    <dgm:cxn modelId="{FB339BD5-0195-4A49-8947-0A1A948142FD}" type="presOf" srcId="{BEC28B49-5DB3-45A6-A2C8-A855735BD337}" destId="{D6FDE7D5-6973-41EF-9B55-AA105B14DD48}" srcOrd="0" destOrd="0" presId="urn:microsoft.com/office/officeart/2009/3/layout/HorizontalOrganizationChart"/>
    <dgm:cxn modelId="{3C556D54-9BE9-4C27-98B7-1EDB40A450BD}" srcId="{56A87913-7F78-4C93-AD60-B071ADDA8839}" destId="{AD03BB62-F41B-4A43-8AF5-4242EB4188A7}" srcOrd="0" destOrd="0" parTransId="{CFDA60AB-5AFF-4DD0-9D7E-F4A96AA5BEB0}" sibTransId="{F91FD7E2-00A1-46BB-B412-4D18040D2487}"/>
    <dgm:cxn modelId="{E6DCA66D-4EC4-4491-AD7E-63BD0523140D}" srcId="{0FA4B763-D8E7-4BAD-A694-C097ED7C4002}" destId="{19755AF1-B18B-4696-8D5C-C873ACC5B061}" srcOrd="0" destOrd="0" parTransId="{A8F057C8-A3B0-4503-816F-14258A2B394A}" sibTransId="{EC6FC638-37D6-4C6B-A31F-FFEDE584646F}"/>
    <dgm:cxn modelId="{E6E97F7D-8115-4F68-849B-0AE1DB22B332}" type="presOf" srcId="{E371DBA1-78A9-4900-A129-01C533D69376}" destId="{60B3D2BB-41E8-407B-895D-1FCEAD3D386C}" srcOrd="1" destOrd="0" presId="urn:microsoft.com/office/officeart/2009/3/layout/HorizontalOrganizationChart"/>
    <dgm:cxn modelId="{5E1F1C7D-37C7-4CFC-A6E1-D5D655015905}" type="presOf" srcId="{19755AF1-B18B-4696-8D5C-C873ACC5B061}" destId="{A36C251E-1F09-44A1-8E0D-BF6F5595159D}" srcOrd="1"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C925019F-3E49-4A90-BFBE-CC14736B7C01}" type="presOf" srcId="{AD03BB62-F41B-4A43-8AF5-4242EB4188A7}" destId="{623A1425-4759-4002-8AFE-84F0E9FE5A60}" srcOrd="0" destOrd="0" presId="urn:microsoft.com/office/officeart/2009/3/layout/HorizontalOrganizationChart"/>
    <dgm:cxn modelId="{F0E6E28B-F9DC-48E6-8F2F-DD7A80A90443}" type="presOf" srcId="{917CD0C7-74AA-45EF-932D-01027B7AD3A2}" destId="{F70260BC-8152-4488-90EE-5B6C77B34B56}" srcOrd="0" destOrd="0" presId="urn:microsoft.com/office/officeart/2009/3/layout/HorizontalOrganizationChart"/>
    <dgm:cxn modelId="{71AA6C31-8395-46AA-A4F2-376887634FDE}" type="presOf" srcId="{0BA38B49-0007-44C5-8B84-E5B17A4A8FDE}" destId="{AABDBF81-738D-41E1-BC9A-1B8AD823099F}" srcOrd="1" destOrd="0" presId="urn:microsoft.com/office/officeart/2009/3/layout/HorizontalOrganizationChart"/>
    <dgm:cxn modelId="{AAF6A2B2-4412-4C96-AD4B-34F5D01D1652}" type="presOf" srcId="{BB51AE51-0B81-49FA-99DF-5EB7AE57A44C}" destId="{31455B73-3540-4A97-9584-D0B09FEBE639}" srcOrd="0" destOrd="0" presId="urn:microsoft.com/office/officeart/2009/3/layout/HorizontalOrganizationChart"/>
    <dgm:cxn modelId="{01A1779A-8300-40AA-8AA8-CDE2D51065F8}" type="presOf" srcId="{BC1AC626-F95A-49E3-B4CF-706EB50BB4AE}" destId="{7A4F10CA-A3CF-416D-BA34-732C359399C9}" srcOrd="0" destOrd="0" presId="urn:microsoft.com/office/officeart/2009/3/layout/HorizontalOrganizationChart"/>
    <dgm:cxn modelId="{46B1E6F9-3BAC-4954-B77A-B655AE360ED7}" srcId="{56A87913-7F78-4C93-AD60-B071ADDA8839}" destId="{27B0AB8A-835C-4A88-B1D5-87147B093209}" srcOrd="1" destOrd="0" parTransId="{BB92C5AA-9BA1-4E8D-8581-03588EDAAD80}" sibTransId="{B71FDAD5-7556-4B56-A417-CB7EDC77F133}"/>
    <dgm:cxn modelId="{DFB0B85D-BCAC-4F68-8DA3-6DEE115DE320}" type="presOf" srcId="{2C20A77F-00A2-4BF6-A6D2-4CBB4F700D8B}" destId="{CC060F5E-11B9-4E18-A45D-FE0A2C5010A4}" srcOrd="0" destOrd="0" presId="urn:microsoft.com/office/officeart/2009/3/layout/HorizontalOrganizationChart"/>
    <dgm:cxn modelId="{A97C76F5-98A6-456D-8778-272FFCB1A646}" srcId="{0FA4B763-D8E7-4BAD-A694-C097ED7C4002}" destId="{3A675E1D-0642-481A-AB8E-4338C1E99BCD}" srcOrd="1" destOrd="0" parTransId="{2C20A77F-00A2-4BF6-A6D2-4CBB4F700D8B}" sibTransId="{DC4B1F23-BF95-4FBB-8CDC-EDD4A987A2FA}"/>
    <dgm:cxn modelId="{70EEFF24-F5F8-487D-B54F-DCB84BA90693}" type="presOf" srcId="{3A675E1D-0642-481A-AB8E-4338C1E99BCD}" destId="{FB4C59E9-7365-4C9C-96E0-98B591038F4B}" srcOrd="0" destOrd="0" presId="urn:microsoft.com/office/officeart/2009/3/layout/HorizontalOrganizationChart"/>
    <dgm:cxn modelId="{E64EEB5F-6699-4343-A663-76DA071A7428}" srcId="{EC64D3F8-6973-40D6-9FAF-401F5B023ABE}" destId="{917CD0C7-74AA-45EF-932D-01027B7AD3A2}" srcOrd="0" destOrd="0" parTransId="{A3A5A7E1-059C-47A1-85F9-C0C38AACCB40}" sibTransId="{D60F5F06-1B64-4595-BB18-134E67330382}"/>
    <dgm:cxn modelId="{65634597-1132-4854-8ADA-CC79B85A999C}" type="presOf" srcId="{0FA4B763-D8E7-4BAD-A694-C097ED7C4002}" destId="{B2C57BEB-EBFA-442B-949D-CB92EE01E1EB}" srcOrd="1" destOrd="0" presId="urn:microsoft.com/office/officeart/2009/3/layout/HorizontalOrganizationChart"/>
    <dgm:cxn modelId="{5EC77E88-372B-48E6-8774-527D502F85F4}" srcId="{6395A4C0-73F6-4BD7-BE4E-BEC4D091933B}" destId="{79782C60-F255-4306-8A01-A95169FD745F}" srcOrd="1" destOrd="0" parTransId="{B1F4D264-59A0-4FDE-B9A8-49A6932C223F}" sibTransId="{16A5B241-A5E5-4412-9B40-A6853E4EA0C3}"/>
    <dgm:cxn modelId="{118DB004-D11B-4261-96C7-30BA15828080}" type="presOf" srcId="{7612B619-7F28-41AE-81C8-066EC3FB74F2}" destId="{5D0FD645-06E5-465E-BC84-1DFBCB5B19AB}" srcOrd="0" destOrd="0" presId="urn:microsoft.com/office/officeart/2009/3/layout/HorizontalOrganizationChart"/>
    <dgm:cxn modelId="{DC0C664A-C826-4126-B15B-084342231883}" type="presOf" srcId="{0BA38B49-0007-44C5-8B84-E5B17A4A8FDE}" destId="{23DFCC07-6AF8-491C-8D40-B5EE890E14AD}" srcOrd="0" destOrd="0" presId="urn:microsoft.com/office/officeart/2009/3/layout/HorizontalOrganizationChart"/>
    <dgm:cxn modelId="{537959A2-73F3-413E-9B8B-715D761F0924}" type="presOf" srcId="{B1F4D264-59A0-4FDE-B9A8-49A6932C223F}" destId="{9693CCCD-0929-4A8D-8A97-E513CFA26CD1}" srcOrd="0" destOrd="0" presId="urn:microsoft.com/office/officeart/2009/3/layout/HorizontalOrganizationChart"/>
    <dgm:cxn modelId="{54B14C50-1F16-44C9-A8C0-1BC9BB18BAC1}" type="presOf" srcId="{EC64D3F8-6973-40D6-9FAF-401F5B023ABE}" destId="{F1196C86-9E62-46E3-8104-A8000F83A903}" srcOrd="1" destOrd="0" presId="urn:microsoft.com/office/officeart/2009/3/layout/HorizontalOrganizationChart"/>
    <dgm:cxn modelId="{F35FC47B-636F-48D2-A8B7-749EEB6D2FAE}" srcId="{E371DBA1-78A9-4900-A129-01C533D69376}" destId="{7612B619-7F28-41AE-81C8-066EC3FB74F2}" srcOrd="0" destOrd="0" parTransId="{5B1949C8-48FE-470E-92FF-BD1A32EAF495}" sibTransId="{CE83E5E7-A350-44A3-9610-CA4D75D897FB}"/>
    <dgm:cxn modelId="{F1632BA5-EB92-43E3-8E18-99B16778D73F}" srcId="{7612B619-7F28-41AE-81C8-066EC3FB74F2}" destId="{79E36643-E7CD-48FD-90D6-21995F878AC2}" srcOrd="0" destOrd="0" parTransId="{1CB4F09D-8A21-438E-B4B2-9A5D421942EA}" sibTransId="{56313C7F-90B7-4BC9-9F82-B74168C42ADF}"/>
    <dgm:cxn modelId="{DBDE6AB1-E795-447C-8AE3-CF1360A00C5A}" type="presOf" srcId="{5B1949C8-48FE-470E-92FF-BD1A32EAF495}" destId="{4FB47987-68B2-4FB3-BBE0-157D7ADA604D}" srcOrd="0" destOrd="0" presId="urn:microsoft.com/office/officeart/2009/3/layout/HorizontalOrganizationChart"/>
    <dgm:cxn modelId="{B0DD555D-C321-4DAE-9C01-87BD171428C6}" srcId="{E371DBA1-78A9-4900-A129-01C533D69376}" destId="{F219E8B5-7A07-4622-AE27-8F968AAA0C77}" srcOrd="1" destOrd="0" parTransId="{E96187B1-D08B-400C-BC25-1C6F2A935CEA}" sibTransId="{2F5D4DD4-038D-4E9B-8FD6-675F0034A1FF}"/>
    <dgm:cxn modelId="{15503297-7AB2-4F55-9D28-9300206BCA11}" type="presOf" srcId="{5C88F8DA-5927-4BCA-B86F-7D12F2428E9F}" destId="{6324F207-2F73-4AEA-8AC6-032A03A2ED33}" srcOrd="0" destOrd="0" presId="urn:microsoft.com/office/officeart/2009/3/layout/HorizontalOrganizationChart"/>
    <dgm:cxn modelId="{8F6DBEB0-12FF-4566-9C8E-0EEA5CC5F234}" type="presOf" srcId="{1CE311C8-7B4B-45C4-8A3A-DDB8EBDB9985}" destId="{107D2201-81F2-4231-8037-EE5076D8D8E5}" srcOrd="0" destOrd="0" presId="urn:microsoft.com/office/officeart/2009/3/layout/HorizontalOrganizationChart"/>
    <dgm:cxn modelId="{0010446B-226E-45C5-B0EE-BD6554B03852}" type="presOf" srcId="{BB92C5AA-9BA1-4E8D-8581-03588EDAAD80}" destId="{BA974923-BAB9-4C97-BF55-9FCDFC49E28B}" srcOrd="0" destOrd="0" presId="urn:microsoft.com/office/officeart/2009/3/layout/HorizontalOrganizationChart"/>
    <dgm:cxn modelId="{081E4A9B-D392-4F0B-91C8-A46A21F8C723}" srcId="{E371DBA1-78A9-4900-A129-01C533D69376}" destId="{0FA4B763-D8E7-4BAD-A694-C097ED7C4002}" srcOrd="3" destOrd="0" parTransId="{6E312F97-5DB3-4F42-8CC5-CE4E79D6C4CD}" sibTransId="{879B516A-3770-4FF5-BD25-BE86ECF697DF}"/>
    <dgm:cxn modelId="{1940474A-6F9D-4A56-B17E-C32D49343A56}" type="presOf" srcId="{56A87913-7F78-4C93-AD60-B071ADDA8839}" destId="{041CDCE4-2E2C-47A9-88FC-0AE461506AA7}" srcOrd="0" destOrd="0" presId="urn:microsoft.com/office/officeart/2009/3/layout/HorizontalOrganizationChart"/>
    <dgm:cxn modelId="{5267A023-3132-42C0-BB06-C79ACC2D1E46}" type="presOf" srcId="{1CE311C8-7B4B-45C4-8A3A-DDB8EBDB9985}" destId="{48587DAC-0084-4E53-98AC-53E531650190}" srcOrd="1" destOrd="0" presId="urn:microsoft.com/office/officeart/2009/3/layout/HorizontalOrganizationChart"/>
    <dgm:cxn modelId="{6FACAE8C-AFB1-4495-B60F-D4E484B6CF15}" type="presOf" srcId="{79E36643-E7CD-48FD-90D6-21995F878AC2}" destId="{17FFDD04-BCE3-4BBC-82CE-176D0ADB683C}" srcOrd="0" destOrd="0" presId="urn:microsoft.com/office/officeart/2009/3/layout/HorizontalOrganizationChart"/>
    <dgm:cxn modelId="{DE829382-56EA-45FA-ACB8-F61F511EC24E}" type="presOf" srcId="{27B0AB8A-835C-4A88-B1D5-87147B093209}" destId="{36C8F2E9-DD9A-418E-BB6A-A76706C6C6FC}" srcOrd="0" destOrd="0" presId="urn:microsoft.com/office/officeart/2009/3/layout/HorizontalOrganizationChart"/>
    <dgm:cxn modelId="{DA5E9BB8-7DDF-43E4-B0AB-E62F56E85A43}" type="presOf" srcId="{79E36643-E7CD-48FD-90D6-21995F878AC2}" destId="{B4B12EE4-2CB4-4A34-AE64-36C32022DFA9}" srcOrd="1" destOrd="0" presId="urn:microsoft.com/office/officeart/2009/3/layout/HorizontalOrganizationChart"/>
    <dgm:cxn modelId="{D4053142-4DF0-4336-9D89-DABC9E23E5D4}" type="presOf" srcId="{6395A4C0-73F6-4BD7-BE4E-BEC4D091933B}" destId="{3B461DA5-C5AD-473B-BE1D-C48025597C37}" srcOrd="0" destOrd="0" presId="urn:microsoft.com/office/officeart/2009/3/layout/HorizontalOrganizationChart"/>
    <dgm:cxn modelId="{A288B281-FD22-44E4-8E8A-1E2C1785E644}" type="presOf" srcId="{917CD0C7-74AA-45EF-932D-01027B7AD3A2}" destId="{ED9AA2F1-5AEE-48ED-B10D-7FEAC8B7D894}" srcOrd="1" destOrd="0" presId="urn:microsoft.com/office/officeart/2009/3/layout/HorizontalOrganizationChart"/>
    <dgm:cxn modelId="{7318DFE0-3B44-48CA-849C-5D07B09D79BA}" type="presOf" srcId="{79782C60-F255-4306-8A01-A95169FD745F}" destId="{61C68922-50F0-441D-9C17-D0957541DDDE}" srcOrd="0" destOrd="0" presId="urn:microsoft.com/office/officeart/2009/3/layout/HorizontalOrganizationChart"/>
    <dgm:cxn modelId="{331A344C-5766-4FFE-8F11-0E8DA4AAAD7A}" srcId="{6395A4C0-73F6-4BD7-BE4E-BEC4D091933B}" destId="{E371DBA1-78A9-4900-A129-01C533D69376}" srcOrd="0" destOrd="0" parTransId="{823A898F-5D72-40D2-9E8E-F70551CEEB79}" sibTransId="{81728633-1C45-4B79-9A31-1B879FC45674}"/>
    <dgm:cxn modelId="{67A59295-9CA8-4EFA-95CF-F4D864B4847A}" type="presOf" srcId="{EC64D3F8-6973-40D6-9FAF-401F5B023ABE}" destId="{8B9C32E1-11C6-4F8B-9FE5-4591340D6A67}" srcOrd="0" destOrd="0" presId="urn:microsoft.com/office/officeart/2009/3/layout/HorizontalOrganizationChart"/>
    <dgm:cxn modelId="{23C1A09A-047A-4395-84E0-64CD2DA3C2FC}" type="presOf" srcId="{E371DBA1-78A9-4900-A129-01C533D69376}" destId="{FC268FD7-C258-4A5E-A27B-C74F9C2BC392}" srcOrd="0" destOrd="0" presId="urn:microsoft.com/office/officeart/2009/3/layout/HorizontalOrganizationChart"/>
    <dgm:cxn modelId="{CE870A5D-835F-4F1F-90D4-18C61CED11B8}" type="presOf" srcId="{3A675E1D-0642-481A-AB8E-4338C1E99BCD}" destId="{D428A0BA-A4D1-44C1-A1F9-8C63A5F49435}" srcOrd="1" destOrd="0" presId="urn:microsoft.com/office/officeart/2009/3/layout/HorizontalOrganizationChart"/>
    <dgm:cxn modelId="{E2F4560D-2417-48D2-A0C1-686EA51978E7}" type="presOf" srcId="{6E312F97-5DB3-4F42-8CC5-CE4E79D6C4CD}" destId="{C8CEA386-B0A6-4CB3-ABD8-F5BFEF7F7804}" srcOrd="0" destOrd="0" presId="urn:microsoft.com/office/officeart/2009/3/layout/HorizontalOrganizationChart"/>
    <dgm:cxn modelId="{C826144C-D82D-4F23-B9F9-3361BD739E39}" type="presOf" srcId="{823A898F-5D72-40D2-9E8E-F70551CEEB79}" destId="{AE1CD310-189A-49FC-B440-1B7E546B1A06}" srcOrd="0" destOrd="0" presId="urn:microsoft.com/office/officeart/2009/3/layout/HorizontalOrganizationChart"/>
    <dgm:cxn modelId="{96193440-EC55-4A83-90E8-4FEB52740C17}" type="presParOf" srcId="{31455B73-3540-4A97-9584-D0B09FEBE639}" destId="{BE663EC5-2C97-45AA-BF46-A0CDF896F71B}" srcOrd="0" destOrd="0" presId="urn:microsoft.com/office/officeart/2009/3/layout/HorizontalOrganizationChart"/>
    <dgm:cxn modelId="{4162A42D-C7A8-49B7-8747-9030B3DDBE28}" type="presParOf" srcId="{BE663EC5-2C97-45AA-BF46-A0CDF896F71B}" destId="{24CEC310-154B-4E75-AA3D-3E5D6E5A3348}" srcOrd="0" destOrd="0" presId="urn:microsoft.com/office/officeart/2009/3/layout/HorizontalOrganizationChart"/>
    <dgm:cxn modelId="{44DAC394-CA75-4344-8403-F7D7A646C387}" type="presParOf" srcId="{24CEC310-154B-4E75-AA3D-3E5D6E5A3348}" destId="{3B461DA5-C5AD-473B-BE1D-C48025597C37}" srcOrd="0" destOrd="0" presId="urn:microsoft.com/office/officeart/2009/3/layout/HorizontalOrganizationChart"/>
    <dgm:cxn modelId="{2198C8F8-40A7-4ED9-A424-7E6C238C1F48}" type="presParOf" srcId="{24CEC310-154B-4E75-AA3D-3E5D6E5A3348}" destId="{5C71EA66-D47B-4263-8A24-67B6A9469AD0}" srcOrd="1" destOrd="0" presId="urn:microsoft.com/office/officeart/2009/3/layout/HorizontalOrganizationChart"/>
    <dgm:cxn modelId="{9BB0BA1A-3F2D-4127-B597-D8B9BA2F1896}" type="presParOf" srcId="{BE663EC5-2C97-45AA-BF46-A0CDF896F71B}" destId="{AD79B44E-D904-4A9E-975E-EAB9D5AB9795}" srcOrd="1" destOrd="0" presId="urn:microsoft.com/office/officeart/2009/3/layout/HorizontalOrganizationChart"/>
    <dgm:cxn modelId="{2D44A2E5-FA86-4511-89F5-3DC95F2DF8BA}" type="presParOf" srcId="{AD79B44E-D904-4A9E-975E-EAB9D5AB9795}" destId="{AE1CD310-189A-49FC-B440-1B7E546B1A06}" srcOrd="0" destOrd="0" presId="urn:microsoft.com/office/officeart/2009/3/layout/HorizontalOrganizationChart"/>
    <dgm:cxn modelId="{27F0BA8B-2B99-487B-B5F3-4E430E19768E}" type="presParOf" srcId="{AD79B44E-D904-4A9E-975E-EAB9D5AB9795}" destId="{CB82C82D-8502-48F4-A25C-97679DFE8712}" srcOrd="1" destOrd="0" presId="urn:microsoft.com/office/officeart/2009/3/layout/HorizontalOrganizationChart"/>
    <dgm:cxn modelId="{2482692F-654C-49B0-B9AA-F737D4EDE769}" type="presParOf" srcId="{CB82C82D-8502-48F4-A25C-97679DFE8712}" destId="{543FE929-794A-486C-8F0E-3241E038D87D}" srcOrd="0" destOrd="0" presId="urn:microsoft.com/office/officeart/2009/3/layout/HorizontalOrganizationChart"/>
    <dgm:cxn modelId="{46D56A04-62F9-4946-BC4B-E683FC2341D6}" type="presParOf" srcId="{543FE929-794A-486C-8F0E-3241E038D87D}" destId="{FC268FD7-C258-4A5E-A27B-C74F9C2BC392}" srcOrd="0" destOrd="0" presId="urn:microsoft.com/office/officeart/2009/3/layout/HorizontalOrganizationChart"/>
    <dgm:cxn modelId="{C0E978FF-C173-4A78-85A3-3478515FC610}" type="presParOf" srcId="{543FE929-794A-486C-8F0E-3241E038D87D}" destId="{60B3D2BB-41E8-407B-895D-1FCEAD3D386C}" srcOrd="1" destOrd="0" presId="urn:microsoft.com/office/officeart/2009/3/layout/HorizontalOrganizationChart"/>
    <dgm:cxn modelId="{23734EC0-3A03-45EA-94CE-38DF8D5EF757}" type="presParOf" srcId="{CB82C82D-8502-48F4-A25C-97679DFE8712}" destId="{965573EA-1933-4C1A-8487-6DC9685266AD}" srcOrd="1" destOrd="0" presId="urn:microsoft.com/office/officeart/2009/3/layout/HorizontalOrganizationChart"/>
    <dgm:cxn modelId="{14E493EF-8BFD-4D64-81B8-8FFC0748CA3A}" type="presParOf" srcId="{965573EA-1933-4C1A-8487-6DC9685266AD}" destId="{4FB47987-68B2-4FB3-BBE0-157D7ADA604D}" srcOrd="0" destOrd="0" presId="urn:microsoft.com/office/officeart/2009/3/layout/HorizontalOrganizationChart"/>
    <dgm:cxn modelId="{902D8CC0-70B0-44F1-9062-F9ECAF3F370B}" type="presParOf" srcId="{965573EA-1933-4C1A-8487-6DC9685266AD}" destId="{624A7FDA-9037-4513-8643-95DA0639A86C}" srcOrd="1" destOrd="0" presId="urn:microsoft.com/office/officeart/2009/3/layout/HorizontalOrganizationChart"/>
    <dgm:cxn modelId="{89BCC633-4C72-468E-AB1C-23B8510DC858}" type="presParOf" srcId="{624A7FDA-9037-4513-8643-95DA0639A86C}" destId="{5448BEA5-04B4-4153-BEE1-3BDD53BC8072}" srcOrd="0" destOrd="0" presId="urn:microsoft.com/office/officeart/2009/3/layout/HorizontalOrganizationChart"/>
    <dgm:cxn modelId="{DE50AE1F-758B-49F8-A0C0-216C79E21D83}" type="presParOf" srcId="{5448BEA5-04B4-4153-BEE1-3BDD53BC8072}" destId="{5D0FD645-06E5-465E-BC84-1DFBCB5B19AB}" srcOrd="0" destOrd="0" presId="urn:microsoft.com/office/officeart/2009/3/layout/HorizontalOrganizationChart"/>
    <dgm:cxn modelId="{852A42C4-60C2-4E3D-A4F9-CF2E7EAEA124}" type="presParOf" srcId="{5448BEA5-04B4-4153-BEE1-3BDD53BC8072}" destId="{57255B46-D69C-4005-9661-19F5EEEF803D}" srcOrd="1" destOrd="0" presId="urn:microsoft.com/office/officeart/2009/3/layout/HorizontalOrganizationChart"/>
    <dgm:cxn modelId="{2D276211-6913-4407-AD39-BBEF273AA5D8}" type="presParOf" srcId="{624A7FDA-9037-4513-8643-95DA0639A86C}" destId="{3FBAC6AD-B2FB-42BD-88AA-71262D3C6F90}" srcOrd="1" destOrd="0" presId="urn:microsoft.com/office/officeart/2009/3/layout/HorizontalOrganizationChart"/>
    <dgm:cxn modelId="{37B7ECD1-C710-431B-BCCA-B4B728446DD5}" type="presParOf" srcId="{3FBAC6AD-B2FB-42BD-88AA-71262D3C6F90}" destId="{1D37E099-56AC-41CB-914A-B7F6C96230A8}" srcOrd="0" destOrd="0" presId="urn:microsoft.com/office/officeart/2009/3/layout/HorizontalOrganizationChart"/>
    <dgm:cxn modelId="{0659701C-8249-4DE6-BA52-C95E1617D478}" type="presParOf" srcId="{3FBAC6AD-B2FB-42BD-88AA-71262D3C6F90}" destId="{B0F2A8C7-B366-4E3F-9C70-16053315916E}" srcOrd="1" destOrd="0" presId="urn:microsoft.com/office/officeart/2009/3/layout/HorizontalOrganizationChart"/>
    <dgm:cxn modelId="{DC7C288C-5AC9-49D7-9207-C6776251C88A}" type="presParOf" srcId="{B0F2A8C7-B366-4E3F-9C70-16053315916E}" destId="{F72FD1E2-77A9-4D81-B289-A6B92B7B6634}" srcOrd="0" destOrd="0" presId="urn:microsoft.com/office/officeart/2009/3/layout/HorizontalOrganizationChart"/>
    <dgm:cxn modelId="{4E0C4E5C-CE78-499A-B8FD-EDBA3D89E3BD}" type="presParOf" srcId="{F72FD1E2-77A9-4D81-B289-A6B92B7B6634}" destId="{17FFDD04-BCE3-4BBC-82CE-176D0ADB683C}" srcOrd="0" destOrd="0" presId="urn:microsoft.com/office/officeart/2009/3/layout/HorizontalOrganizationChart"/>
    <dgm:cxn modelId="{B3F31AC8-8884-415A-B88D-EDE4EBD94697}" type="presParOf" srcId="{F72FD1E2-77A9-4D81-B289-A6B92B7B6634}" destId="{B4B12EE4-2CB4-4A34-AE64-36C32022DFA9}" srcOrd="1" destOrd="0" presId="urn:microsoft.com/office/officeart/2009/3/layout/HorizontalOrganizationChart"/>
    <dgm:cxn modelId="{30FC598A-7087-4500-B2D0-00FEBEB77461}" type="presParOf" srcId="{B0F2A8C7-B366-4E3F-9C70-16053315916E}" destId="{85E0B00F-7D96-4042-A83A-0A49DFDEA9D2}" srcOrd="1" destOrd="0" presId="urn:microsoft.com/office/officeart/2009/3/layout/HorizontalOrganizationChart"/>
    <dgm:cxn modelId="{3CDF5079-A782-4184-9860-E481A68EE35A}" type="presParOf" srcId="{B0F2A8C7-B366-4E3F-9C70-16053315916E}" destId="{E3B4889D-1392-4752-9166-5CAD9A4C727B}" srcOrd="2" destOrd="0" presId="urn:microsoft.com/office/officeart/2009/3/layout/HorizontalOrganizationChart"/>
    <dgm:cxn modelId="{E9E5AA41-DC77-4413-9C54-145BA430CF94}" type="presParOf" srcId="{624A7FDA-9037-4513-8643-95DA0639A86C}" destId="{EE510EAF-94C7-4BC6-AB09-5E8E7ECC4213}" srcOrd="2" destOrd="0" presId="urn:microsoft.com/office/officeart/2009/3/layout/HorizontalOrganizationChart"/>
    <dgm:cxn modelId="{04F119AE-EDBE-4DB0-8A6F-7FC2B561D933}" type="presParOf" srcId="{965573EA-1933-4C1A-8487-6DC9685266AD}" destId="{47A9166C-E32B-4023-A7FE-B2374A49B4D3}" srcOrd="2" destOrd="0" presId="urn:microsoft.com/office/officeart/2009/3/layout/HorizontalOrganizationChart"/>
    <dgm:cxn modelId="{305410E5-5ACE-424A-A2DA-FBC27DA07207}" type="presParOf" srcId="{965573EA-1933-4C1A-8487-6DC9685266AD}" destId="{C6E8D2F6-D41C-4BE3-9CF0-000CCA95D525}" srcOrd="3" destOrd="0" presId="urn:microsoft.com/office/officeart/2009/3/layout/HorizontalOrganizationChart"/>
    <dgm:cxn modelId="{35785771-3920-46E8-AB95-9D9857C9D33B}" type="presParOf" srcId="{C6E8D2F6-D41C-4BE3-9CF0-000CCA95D525}" destId="{69528CA3-1974-4909-8BA1-77A5446DBA2A}" srcOrd="0" destOrd="0" presId="urn:microsoft.com/office/officeart/2009/3/layout/HorizontalOrganizationChart"/>
    <dgm:cxn modelId="{B3DADD3F-AE3F-432F-A129-F6DAD234FC62}" type="presParOf" srcId="{69528CA3-1974-4909-8BA1-77A5446DBA2A}" destId="{72A5B004-01B7-4359-95DF-2708594135FA}" srcOrd="0" destOrd="0" presId="urn:microsoft.com/office/officeart/2009/3/layout/HorizontalOrganizationChart"/>
    <dgm:cxn modelId="{5E52C671-AD05-48D5-828A-226043D485EF}" type="presParOf" srcId="{69528CA3-1974-4909-8BA1-77A5446DBA2A}" destId="{BB4D5D14-AE18-4D61-B416-318DE5F698BD}" srcOrd="1" destOrd="0" presId="urn:microsoft.com/office/officeart/2009/3/layout/HorizontalOrganizationChart"/>
    <dgm:cxn modelId="{396F0A3A-89CA-419A-A395-2FBA1D73B8AE}" type="presParOf" srcId="{C6E8D2F6-D41C-4BE3-9CF0-000CCA95D525}" destId="{95BD3FFE-3952-440A-B1D4-7FB5AD0460B0}" srcOrd="1" destOrd="0" presId="urn:microsoft.com/office/officeart/2009/3/layout/HorizontalOrganizationChart"/>
    <dgm:cxn modelId="{A3A9D8C7-724A-4211-ADE3-4539D13958D1}" type="presParOf" srcId="{95BD3FFE-3952-440A-B1D4-7FB5AD0460B0}" destId="{D6FDE7D5-6973-41EF-9B55-AA105B14DD48}" srcOrd="0" destOrd="0" presId="urn:microsoft.com/office/officeart/2009/3/layout/HorizontalOrganizationChart"/>
    <dgm:cxn modelId="{7E9CCB13-D4C7-48D5-B2F5-5FE8A89A8243}" type="presParOf" srcId="{95BD3FFE-3952-440A-B1D4-7FB5AD0460B0}" destId="{B2B6A91C-B1D7-4429-B0BB-3E278887E997}" srcOrd="1" destOrd="0" presId="urn:microsoft.com/office/officeart/2009/3/layout/HorizontalOrganizationChart"/>
    <dgm:cxn modelId="{592A88BF-4C1F-47AD-8B23-5F3738ED3DD4}" type="presParOf" srcId="{B2B6A91C-B1D7-4429-B0BB-3E278887E997}" destId="{B7A9E77E-7A12-4F6C-A1B7-174D64DF737A}" srcOrd="0" destOrd="0" presId="urn:microsoft.com/office/officeart/2009/3/layout/HorizontalOrganizationChart"/>
    <dgm:cxn modelId="{080D951E-EC26-4986-B3C6-76B4E66DCE58}" type="presParOf" srcId="{B7A9E77E-7A12-4F6C-A1B7-174D64DF737A}" destId="{107D2201-81F2-4231-8037-EE5076D8D8E5}" srcOrd="0" destOrd="0" presId="urn:microsoft.com/office/officeart/2009/3/layout/HorizontalOrganizationChart"/>
    <dgm:cxn modelId="{6AA5EAF1-6BF2-4923-AD4A-F66FD7AAA967}" type="presParOf" srcId="{B7A9E77E-7A12-4F6C-A1B7-174D64DF737A}" destId="{48587DAC-0084-4E53-98AC-53E531650190}" srcOrd="1" destOrd="0" presId="urn:microsoft.com/office/officeart/2009/3/layout/HorizontalOrganizationChart"/>
    <dgm:cxn modelId="{53BB7A36-9702-4C36-ABEC-EC4D6A3BB8DB}" type="presParOf" srcId="{B2B6A91C-B1D7-4429-B0BB-3E278887E997}" destId="{FF303937-19A4-4168-82C0-C0E08856B556}" srcOrd="1" destOrd="0" presId="urn:microsoft.com/office/officeart/2009/3/layout/HorizontalOrganizationChart"/>
    <dgm:cxn modelId="{10498117-230C-4543-BB4B-93F2019FA0CD}" type="presParOf" srcId="{B2B6A91C-B1D7-4429-B0BB-3E278887E997}" destId="{59B058D2-9507-4EFB-AA77-5CE0005B7279}" srcOrd="2" destOrd="0" presId="urn:microsoft.com/office/officeart/2009/3/layout/HorizontalOrganizationChart"/>
    <dgm:cxn modelId="{9CF6DCB1-6454-45EE-91AD-CED9CD3350DA}" type="presParOf" srcId="{C6E8D2F6-D41C-4BE3-9CF0-000CCA95D525}" destId="{B7374D1A-5C28-47A8-8AE2-4AF7DE297FE7}" srcOrd="2" destOrd="0" presId="urn:microsoft.com/office/officeart/2009/3/layout/HorizontalOrganizationChart"/>
    <dgm:cxn modelId="{B997B2FD-7AC9-41F8-B7A4-A4932151AA1C}" type="presParOf" srcId="{965573EA-1933-4C1A-8487-6DC9685266AD}" destId="{7A4F10CA-A3CF-416D-BA34-732C359399C9}" srcOrd="4" destOrd="0" presId="urn:microsoft.com/office/officeart/2009/3/layout/HorizontalOrganizationChart"/>
    <dgm:cxn modelId="{4A85DC25-F741-41FD-8790-F4397CE5427C}" type="presParOf" srcId="{965573EA-1933-4C1A-8487-6DC9685266AD}" destId="{239A2B1E-C860-4F4B-B8F8-4B6F804C2952}" srcOrd="5" destOrd="0" presId="urn:microsoft.com/office/officeart/2009/3/layout/HorizontalOrganizationChart"/>
    <dgm:cxn modelId="{3FD1B82A-FED8-4D66-8490-08759CBEB83A}" type="presParOf" srcId="{239A2B1E-C860-4F4B-B8F8-4B6F804C2952}" destId="{FE202F74-1562-40DF-825B-F351E5058353}" srcOrd="0" destOrd="0" presId="urn:microsoft.com/office/officeart/2009/3/layout/HorizontalOrganizationChart"/>
    <dgm:cxn modelId="{9E2EE595-164E-403A-82D6-E2ABB0852965}" type="presParOf" srcId="{FE202F74-1562-40DF-825B-F351E5058353}" destId="{8B9C32E1-11C6-4F8B-9FE5-4591340D6A67}" srcOrd="0" destOrd="0" presId="urn:microsoft.com/office/officeart/2009/3/layout/HorizontalOrganizationChart"/>
    <dgm:cxn modelId="{83A2BA36-5D09-4BA7-8282-87864BE3DB39}" type="presParOf" srcId="{FE202F74-1562-40DF-825B-F351E5058353}" destId="{F1196C86-9E62-46E3-8104-A8000F83A903}" srcOrd="1" destOrd="0" presId="urn:microsoft.com/office/officeart/2009/3/layout/HorizontalOrganizationChart"/>
    <dgm:cxn modelId="{655944CE-E295-4858-B5E1-EC16EDFBF230}" type="presParOf" srcId="{239A2B1E-C860-4F4B-B8F8-4B6F804C2952}" destId="{18665EB8-251F-40C2-A3F1-325824668DA1}" srcOrd="1" destOrd="0" presId="urn:microsoft.com/office/officeart/2009/3/layout/HorizontalOrganizationChart"/>
    <dgm:cxn modelId="{EAFE8411-2247-43D3-A00C-6829C1F70A81}" type="presParOf" srcId="{18665EB8-251F-40C2-A3F1-325824668DA1}" destId="{D5F47B40-8F97-4284-9CC9-7240E44662EF}" srcOrd="0" destOrd="0" presId="urn:microsoft.com/office/officeart/2009/3/layout/HorizontalOrganizationChart"/>
    <dgm:cxn modelId="{27301C63-6F8A-4FE0-9509-B35886569EA3}" type="presParOf" srcId="{18665EB8-251F-40C2-A3F1-325824668DA1}" destId="{71E81661-66CD-4E43-93D3-C2307D3FD9BD}" srcOrd="1" destOrd="0" presId="urn:microsoft.com/office/officeart/2009/3/layout/HorizontalOrganizationChart"/>
    <dgm:cxn modelId="{EE57281D-FFBF-46CC-8811-D6701EB845BE}" type="presParOf" srcId="{71E81661-66CD-4E43-93D3-C2307D3FD9BD}" destId="{1B74908A-D2AC-4732-9C7B-392D05D09D2D}" srcOrd="0" destOrd="0" presId="urn:microsoft.com/office/officeart/2009/3/layout/HorizontalOrganizationChart"/>
    <dgm:cxn modelId="{6BBC3136-D54F-4CD0-BF8C-F05F33D0BA0F}" type="presParOf" srcId="{1B74908A-D2AC-4732-9C7B-392D05D09D2D}" destId="{F70260BC-8152-4488-90EE-5B6C77B34B56}" srcOrd="0" destOrd="0" presId="urn:microsoft.com/office/officeart/2009/3/layout/HorizontalOrganizationChart"/>
    <dgm:cxn modelId="{81B0942C-6CE9-4840-B791-D4C5FED1BB6A}" type="presParOf" srcId="{1B74908A-D2AC-4732-9C7B-392D05D09D2D}" destId="{ED9AA2F1-5AEE-48ED-B10D-7FEAC8B7D894}" srcOrd="1" destOrd="0" presId="urn:microsoft.com/office/officeart/2009/3/layout/HorizontalOrganizationChart"/>
    <dgm:cxn modelId="{BC913996-1545-497A-A2A7-61FF781F3E6F}" type="presParOf" srcId="{71E81661-66CD-4E43-93D3-C2307D3FD9BD}" destId="{E203305A-3CBB-4BA2-B56E-6E477A9DE5F0}" srcOrd="1" destOrd="0" presId="urn:microsoft.com/office/officeart/2009/3/layout/HorizontalOrganizationChart"/>
    <dgm:cxn modelId="{19ABF064-BF7C-4AC3-A05B-351F9C4ECBC6}" type="presParOf" srcId="{71E81661-66CD-4E43-93D3-C2307D3FD9BD}" destId="{3F20D527-6E0A-4CD2-895C-17327F918A9A}" srcOrd="2" destOrd="0" presId="urn:microsoft.com/office/officeart/2009/3/layout/HorizontalOrganizationChart"/>
    <dgm:cxn modelId="{C400D6E6-A3F4-4B39-ABA6-0373D8C60B94}" type="presParOf" srcId="{239A2B1E-C860-4F4B-B8F8-4B6F804C2952}" destId="{A283FB98-003E-44FF-8966-DC3307F9443B}" srcOrd="2" destOrd="0" presId="urn:microsoft.com/office/officeart/2009/3/layout/HorizontalOrganizationChart"/>
    <dgm:cxn modelId="{F68C47BF-8D45-4DC1-B93E-6FECFD809E2F}" type="presParOf" srcId="{965573EA-1933-4C1A-8487-6DC9685266AD}" destId="{C8CEA386-B0A6-4CB3-ABD8-F5BFEF7F7804}" srcOrd="6" destOrd="0" presId="urn:microsoft.com/office/officeart/2009/3/layout/HorizontalOrganizationChart"/>
    <dgm:cxn modelId="{12DB46C9-D46B-4FBE-ADE7-0D73CF4F8EF3}" type="presParOf" srcId="{965573EA-1933-4C1A-8487-6DC9685266AD}" destId="{82ED26DC-1CD5-4495-B775-31816A1FE546}" srcOrd="7" destOrd="0" presId="urn:microsoft.com/office/officeart/2009/3/layout/HorizontalOrganizationChart"/>
    <dgm:cxn modelId="{25C2D3A8-31F4-413C-9F62-3FBA48FEAB23}" type="presParOf" srcId="{82ED26DC-1CD5-4495-B775-31816A1FE546}" destId="{B84A79F8-0DC6-4743-AB93-684520607FE9}" srcOrd="0" destOrd="0" presId="urn:microsoft.com/office/officeart/2009/3/layout/HorizontalOrganizationChart"/>
    <dgm:cxn modelId="{9A710F82-57A3-4860-8C98-CC113093BAE2}" type="presParOf" srcId="{B84A79F8-0DC6-4743-AB93-684520607FE9}" destId="{186EC3CB-EF3A-4ECB-901F-17752435EFF8}" srcOrd="0" destOrd="0" presId="urn:microsoft.com/office/officeart/2009/3/layout/HorizontalOrganizationChart"/>
    <dgm:cxn modelId="{FC87BA15-ABB6-4E61-A513-8C27DCC94FBB}" type="presParOf" srcId="{B84A79F8-0DC6-4743-AB93-684520607FE9}" destId="{B2C57BEB-EBFA-442B-949D-CB92EE01E1EB}" srcOrd="1" destOrd="0" presId="urn:microsoft.com/office/officeart/2009/3/layout/HorizontalOrganizationChart"/>
    <dgm:cxn modelId="{B35DEC79-A9B0-4BF5-93C0-EAAA365D4D1F}" type="presParOf" srcId="{82ED26DC-1CD5-4495-B775-31816A1FE546}" destId="{627C53FB-F371-4F80-AD32-BD7B1DC8CA44}" srcOrd="1" destOrd="0" presId="urn:microsoft.com/office/officeart/2009/3/layout/HorizontalOrganizationChart"/>
    <dgm:cxn modelId="{F832B6C2-B41B-4C67-B80F-D5A36C70617D}" type="presParOf" srcId="{627C53FB-F371-4F80-AD32-BD7B1DC8CA44}" destId="{D911980F-09EC-4496-859E-5F94A6ADB2FC}" srcOrd="0" destOrd="0" presId="urn:microsoft.com/office/officeart/2009/3/layout/HorizontalOrganizationChart"/>
    <dgm:cxn modelId="{99B94555-AEF2-47C2-AC64-69551FE26FEC}" type="presParOf" srcId="{627C53FB-F371-4F80-AD32-BD7B1DC8CA44}" destId="{28460A78-5348-4149-9263-3F683DC079D9}" srcOrd="1" destOrd="0" presId="urn:microsoft.com/office/officeart/2009/3/layout/HorizontalOrganizationChart"/>
    <dgm:cxn modelId="{482B8835-7671-4AD5-B0C3-F79DEA9C330A}" type="presParOf" srcId="{28460A78-5348-4149-9263-3F683DC079D9}" destId="{3E481E43-DA7F-4B3A-9BD9-B95E1C9DDE77}" srcOrd="0" destOrd="0" presId="urn:microsoft.com/office/officeart/2009/3/layout/HorizontalOrganizationChart"/>
    <dgm:cxn modelId="{3579037A-BCCD-4B31-94A3-649D492EC2D5}" type="presParOf" srcId="{3E481E43-DA7F-4B3A-9BD9-B95E1C9DDE77}" destId="{00DC34F8-5BB4-442B-86B9-6EAF0A61F285}" srcOrd="0" destOrd="0" presId="urn:microsoft.com/office/officeart/2009/3/layout/HorizontalOrganizationChart"/>
    <dgm:cxn modelId="{5953524B-E4D7-425A-909B-8788624C8A67}" type="presParOf" srcId="{3E481E43-DA7F-4B3A-9BD9-B95E1C9DDE77}" destId="{A36C251E-1F09-44A1-8E0D-BF6F5595159D}" srcOrd="1" destOrd="0" presId="urn:microsoft.com/office/officeart/2009/3/layout/HorizontalOrganizationChart"/>
    <dgm:cxn modelId="{CCCCA08C-5E0E-4DD1-8E3B-F6936F0DD9B8}" type="presParOf" srcId="{28460A78-5348-4149-9263-3F683DC079D9}" destId="{B6CA2A90-FD3F-4AB8-B4B4-716E5C9F8078}" srcOrd="1" destOrd="0" presId="urn:microsoft.com/office/officeart/2009/3/layout/HorizontalOrganizationChart"/>
    <dgm:cxn modelId="{113B4D69-7C2B-4C37-A9DD-F05F1B51AA4B}" type="presParOf" srcId="{28460A78-5348-4149-9263-3F683DC079D9}" destId="{C1BF3308-79E2-4332-B969-0CF23437C49B}" srcOrd="2" destOrd="0" presId="urn:microsoft.com/office/officeart/2009/3/layout/HorizontalOrganizationChart"/>
    <dgm:cxn modelId="{CA217CC3-6726-47BB-8EF2-52430C889C9F}" type="presParOf" srcId="{627C53FB-F371-4F80-AD32-BD7B1DC8CA44}" destId="{CC060F5E-11B9-4E18-A45D-FE0A2C5010A4}" srcOrd="2" destOrd="0" presId="urn:microsoft.com/office/officeart/2009/3/layout/HorizontalOrganizationChart"/>
    <dgm:cxn modelId="{4070A49B-06ED-4CD6-A0AC-E6B7BEA03323}" type="presParOf" srcId="{627C53FB-F371-4F80-AD32-BD7B1DC8CA44}" destId="{34A177AB-6494-49A1-9763-EFD37EEFCDD7}" srcOrd="3" destOrd="0" presId="urn:microsoft.com/office/officeart/2009/3/layout/HorizontalOrganizationChart"/>
    <dgm:cxn modelId="{45895449-6EF0-49D3-9FAA-2A9270259F7D}" type="presParOf" srcId="{34A177AB-6494-49A1-9763-EFD37EEFCDD7}" destId="{E56A78C2-75E9-4498-8B92-65DB725C600E}" srcOrd="0" destOrd="0" presId="urn:microsoft.com/office/officeart/2009/3/layout/HorizontalOrganizationChart"/>
    <dgm:cxn modelId="{EFEC52D2-5E19-4ECC-87C4-D35AE83F6784}" type="presParOf" srcId="{E56A78C2-75E9-4498-8B92-65DB725C600E}" destId="{FB4C59E9-7365-4C9C-96E0-98B591038F4B}" srcOrd="0" destOrd="0" presId="urn:microsoft.com/office/officeart/2009/3/layout/HorizontalOrganizationChart"/>
    <dgm:cxn modelId="{C4BC73E3-FCE4-4315-92E9-FCA3F22C037C}" type="presParOf" srcId="{E56A78C2-75E9-4498-8B92-65DB725C600E}" destId="{D428A0BA-A4D1-44C1-A1F9-8C63A5F49435}" srcOrd="1" destOrd="0" presId="urn:microsoft.com/office/officeart/2009/3/layout/HorizontalOrganizationChart"/>
    <dgm:cxn modelId="{FEF1F579-C293-4794-BFAB-C6B84D2A14AC}" type="presParOf" srcId="{34A177AB-6494-49A1-9763-EFD37EEFCDD7}" destId="{C8C38160-C794-4AC9-BD47-E652089A4793}" srcOrd="1" destOrd="0" presId="urn:microsoft.com/office/officeart/2009/3/layout/HorizontalOrganizationChart"/>
    <dgm:cxn modelId="{226FD8A8-BC39-4AC1-A823-DE523247C5F8}" type="presParOf" srcId="{34A177AB-6494-49A1-9763-EFD37EEFCDD7}" destId="{045DC2C2-EC13-4896-A279-A1E79A0F9DE0}" srcOrd="2" destOrd="0" presId="urn:microsoft.com/office/officeart/2009/3/layout/HorizontalOrganizationChart"/>
    <dgm:cxn modelId="{A71C3222-51DF-4379-B37B-4FA9EE8732AE}" type="presParOf" srcId="{627C53FB-F371-4F80-AD32-BD7B1DC8CA44}" destId="{6324F207-2F73-4AEA-8AC6-032A03A2ED33}" srcOrd="4" destOrd="0" presId="urn:microsoft.com/office/officeart/2009/3/layout/HorizontalOrganizationChart"/>
    <dgm:cxn modelId="{68410AEA-AB35-40DA-B7B3-AD38E7EC5B51}" type="presParOf" srcId="{627C53FB-F371-4F80-AD32-BD7B1DC8CA44}" destId="{73CF34A0-31CE-4B70-B2FA-2FB6161DB2C7}" srcOrd="5" destOrd="0" presId="urn:microsoft.com/office/officeart/2009/3/layout/HorizontalOrganizationChart"/>
    <dgm:cxn modelId="{F53EB7A8-3FA6-41F0-BD10-91AF5319A035}" type="presParOf" srcId="{73CF34A0-31CE-4B70-B2FA-2FB6161DB2C7}" destId="{B8127BE2-C801-4821-8FE0-03A3CEEDCAB2}" srcOrd="0" destOrd="0" presId="urn:microsoft.com/office/officeart/2009/3/layout/HorizontalOrganizationChart"/>
    <dgm:cxn modelId="{0F5F47B3-4CAB-408E-9ABE-2BD562C825A7}" type="presParOf" srcId="{B8127BE2-C801-4821-8FE0-03A3CEEDCAB2}" destId="{23DFCC07-6AF8-491C-8D40-B5EE890E14AD}" srcOrd="0" destOrd="0" presId="urn:microsoft.com/office/officeart/2009/3/layout/HorizontalOrganizationChart"/>
    <dgm:cxn modelId="{7512BFE4-E927-498D-A1BF-57ABA6D78045}" type="presParOf" srcId="{B8127BE2-C801-4821-8FE0-03A3CEEDCAB2}" destId="{AABDBF81-738D-41E1-BC9A-1B8AD823099F}" srcOrd="1" destOrd="0" presId="urn:microsoft.com/office/officeart/2009/3/layout/HorizontalOrganizationChart"/>
    <dgm:cxn modelId="{D1936CA0-5454-4206-B0B2-690E25F458CA}" type="presParOf" srcId="{73CF34A0-31CE-4B70-B2FA-2FB6161DB2C7}" destId="{1B9B8ABD-B31B-4C15-BE34-19394255EC5E}" srcOrd="1" destOrd="0" presId="urn:microsoft.com/office/officeart/2009/3/layout/HorizontalOrganizationChart"/>
    <dgm:cxn modelId="{BF5346CD-792E-4B0B-9C04-4AB0E43054C7}" type="presParOf" srcId="{73CF34A0-31CE-4B70-B2FA-2FB6161DB2C7}" destId="{12477460-FD60-4E33-84BC-EABAE478704F}" srcOrd="2" destOrd="0" presId="urn:microsoft.com/office/officeart/2009/3/layout/HorizontalOrganizationChart"/>
    <dgm:cxn modelId="{4BE9A4D1-98E4-4822-8A5F-AE55539CBBBD}" type="presParOf" srcId="{82ED26DC-1CD5-4495-B775-31816A1FE546}" destId="{F22543DE-35FB-4423-8DEF-38683610A41E}" srcOrd="2" destOrd="0" presId="urn:microsoft.com/office/officeart/2009/3/layout/HorizontalOrganizationChart"/>
    <dgm:cxn modelId="{5663B15D-A57E-46CA-A5B8-D21CADBFB03D}" type="presParOf" srcId="{965573EA-1933-4C1A-8487-6DC9685266AD}" destId="{D6B159DD-B48C-4C6E-85E4-BCD4D9D6FDC9}" srcOrd="8" destOrd="0" presId="urn:microsoft.com/office/officeart/2009/3/layout/HorizontalOrganizationChart"/>
    <dgm:cxn modelId="{CB790221-DD16-40CE-83A3-880EA21150FA}" type="presParOf" srcId="{965573EA-1933-4C1A-8487-6DC9685266AD}" destId="{FA2B61B4-2C23-4450-9714-F3A0F48704FB}" srcOrd="9" destOrd="0" presId="urn:microsoft.com/office/officeart/2009/3/layout/HorizontalOrganizationChart"/>
    <dgm:cxn modelId="{4989B917-8FEF-415F-9C2A-9044C1005C1A}" type="presParOf" srcId="{FA2B61B4-2C23-4450-9714-F3A0F48704FB}" destId="{407F1B80-8EAE-4E7B-8E4E-3391699A28CF}" srcOrd="0" destOrd="0" presId="urn:microsoft.com/office/officeart/2009/3/layout/HorizontalOrganizationChart"/>
    <dgm:cxn modelId="{7CA38981-5B0C-4751-B4F2-56053FF4E8B8}" type="presParOf" srcId="{407F1B80-8EAE-4E7B-8E4E-3391699A28CF}" destId="{041CDCE4-2E2C-47A9-88FC-0AE461506AA7}" srcOrd="0" destOrd="0" presId="urn:microsoft.com/office/officeart/2009/3/layout/HorizontalOrganizationChart"/>
    <dgm:cxn modelId="{E0F296B1-E64C-4A7C-AC4E-48A9EB8D0249}" type="presParOf" srcId="{407F1B80-8EAE-4E7B-8E4E-3391699A28CF}" destId="{4B87029A-236A-4BED-A58D-1ED590926FE9}" srcOrd="1" destOrd="0" presId="urn:microsoft.com/office/officeart/2009/3/layout/HorizontalOrganizationChart"/>
    <dgm:cxn modelId="{7FF22008-E968-48D1-85A1-F5D37AB8DE7A}" type="presParOf" srcId="{FA2B61B4-2C23-4450-9714-F3A0F48704FB}" destId="{F18FD0C8-C6ED-4C90-8330-683B57797A65}" srcOrd="1" destOrd="0" presId="urn:microsoft.com/office/officeart/2009/3/layout/HorizontalOrganizationChart"/>
    <dgm:cxn modelId="{2C7E60B6-7BCC-4AC2-864B-53800AD5A667}" type="presParOf" srcId="{F18FD0C8-C6ED-4C90-8330-683B57797A65}" destId="{0BCEEA8F-ED25-4DBD-97D9-99A4E73004F9}" srcOrd="0" destOrd="0" presId="urn:microsoft.com/office/officeart/2009/3/layout/HorizontalOrganizationChart"/>
    <dgm:cxn modelId="{89F0A5C0-2FBA-47B8-B61E-7CE1FC085F56}" type="presParOf" srcId="{F18FD0C8-C6ED-4C90-8330-683B57797A65}" destId="{B71E19C7-F277-46E0-A532-1D23F169A2F0}" srcOrd="1" destOrd="0" presId="urn:microsoft.com/office/officeart/2009/3/layout/HorizontalOrganizationChart"/>
    <dgm:cxn modelId="{60E7D4C1-3964-4C82-83DB-A8547E90DB2E}" type="presParOf" srcId="{B71E19C7-F277-46E0-A532-1D23F169A2F0}" destId="{97601495-FFCE-4152-83B7-8D4BA9741F70}" srcOrd="0" destOrd="0" presId="urn:microsoft.com/office/officeart/2009/3/layout/HorizontalOrganizationChart"/>
    <dgm:cxn modelId="{6C571AE0-F695-481A-B904-3DB07AC901A0}" type="presParOf" srcId="{97601495-FFCE-4152-83B7-8D4BA9741F70}" destId="{623A1425-4759-4002-8AFE-84F0E9FE5A60}" srcOrd="0" destOrd="0" presId="urn:microsoft.com/office/officeart/2009/3/layout/HorizontalOrganizationChart"/>
    <dgm:cxn modelId="{C306A703-7610-4E27-8BE2-BB5E76992103}" type="presParOf" srcId="{97601495-FFCE-4152-83B7-8D4BA9741F70}" destId="{DF43CEA8-B5BB-44B2-9DCD-3C3F0222BDE2}" srcOrd="1" destOrd="0" presId="urn:microsoft.com/office/officeart/2009/3/layout/HorizontalOrganizationChart"/>
    <dgm:cxn modelId="{11B6C06D-91AF-4D46-8242-FE4014134374}" type="presParOf" srcId="{B71E19C7-F277-46E0-A532-1D23F169A2F0}" destId="{903D74A1-6685-44C2-8FAE-885573B5F61E}" srcOrd="1" destOrd="0" presId="urn:microsoft.com/office/officeart/2009/3/layout/HorizontalOrganizationChart"/>
    <dgm:cxn modelId="{EC338EC1-BD43-4520-8B29-B09BC2756ED9}" type="presParOf" srcId="{B71E19C7-F277-46E0-A532-1D23F169A2F0}" destId="{6C366C5D-89A4-472E-9ADA-2A2F6BE8542F}" srcOrd="2" destOrd="0" presId="urn:microsoft.com/office/officeart/2009/3/layout/HorizontalOrganizationChart"/>
    <dgm:cxn modelId="{7341D20C-D62C-4C82-AD03-5613F7A7D163}" type="presParOf" srcId="{F18FD0C8-C6ED-4C90-8330-683B57797A65}" destId="{BA974923-BAB9-4C97-BF55-9FCDFC49E28B}" srcOrd="2" destOrd="0" presId="urn:microsoft.com/office/officeart/2009/3/layout/HorizontalOrganizationChart"/>
    <dgm:cxn modelId="{C985EC59-5E51-4D77-A8B0-F0EB9F01365B}" type="presParOf" srcId="{F18FD0C8-C6ED-4C90-8330-683B57797A65}" destId="{B6374897-8140-4D58-9B2F-FD2ACDA5D30D}" srcOrd="3" destOrd="0" presId="urn:microsoft.com/office/officeart/2009/3/layout/HorizontalOrganizationChart"/>
    <dgm:cxn modelId="{FBDE5EB2-93A9-4036-B7F0-30B1A7DB2E16}" type="presParOf" srcId="{B6374897-8140-4D58-9B2F-FD2ACDA5D30D}" destId="{B1471BBD-7242-4BD0-A7C5-6C5E94412E19}" srcOrd="0" destOrd="0" presId="urn:microsoft.com/office/officeart/2009/3/layout/HorizontalOrganizationChart"/>
    <dgm:cxn modelId="{202126AD-B042-4789-8554-66CA39029252}" type="presParOf" srcId="{B1471BBD-7242-4BD0-A7C5-6C5E94412E19}" destId="{36C8F2E9-DD9A-418E-BB6A-A76706C6C6FC}" srcOrd="0" destOrd="0" presId="urn:microsoft.com/office/officeart/2009/3/layout/HorizontalOrganizationChart"/>
    <dgm:cxn modelId="{1AB6D90D-54FD-4CAD-BB22-F5B05897F91B}" type="presParOf" srcId="{B1471BBD-7242-4BD0-A7C5-6C5E94412E19}" destId="{EE583A53-EA9A-4DA8-9B53-74D05B88F1EB}" srcOrd="1" destOrd="0" presId="urn:microsoft.com/office/officeart/2009/3/layout/HorizontalOrganizationChart"/>
    <dgm:cxn modelId="{F5AC08E0-7645-499C-8BE8-9201640E40FF}" type="presParOf" srcId="{B6374897-8140-4D58-9B2F-FD2ACDA5D30D}" destId="{021E8BEC-0D9D-41D1-BA19-AE6CD1D3DDA1}" srcOrd="1" destOrd="0" presId="urn:microsoft.com/office/officeart/2009/3/layout/HorizontalOrganizationChart"/>
    <dgm:cxn modelId="{F4D30A01-4E65-4F61-AA1C-D0D2602D1CFB}" type="presParOf" srcId="{B6374897-8140-4D58-9B2F-FD2ACDA5D30D}" destId="{E3C369D6-B849-4FFC-9CEB-E2011CAB2055}" srcOrd="2" destOrd="0" presId="urn:microsoft.com/office/officeart/2009/3/layout/HorizontalOrganizationChart"/>
    <dgm:cxn modelId="{674D9D06-C2F8-493E-891A-D1876048395C}" type="presParOf" srcId="{FA2B61B4-2C23-4450-9714-F3A0F48704FB}" destId="{4790D1E1-EF04-4C00-A580-1F7ADA3193BF}" srcOrd="2" destOrd="0" presId="urn:microsoft.com/office/officeart/2009/3/layout/HorizontalOrganizationChart"/>
    <dgm:cxn modelId="{C24A3C01-B392-4A48-9DA8-B51ED5B94771}" type="presParOf" srcId="{CB82C82D-8502-48F4-A25C-97679DFE8712}" destId="{ECD5BCA6-F4A6-46A9-A03B-91ED5A26DE32}" srcOrd="2" destOrd="0" presId="urn:microsoft.com/office/officeart/2009/3/layout/HorizontalOrganizationChart"/>
    <dgm:cxn modelId="{5E1AA3C7-9FFC-4598-AA2C-B1A43427451E}" type="presParOf" srcId="{AD79B44E-D904-4A9E-975E-EAB9D5AB9795}" destId="{9693CCCD-0929-4A8D-8A97-E513CFA26CD1}" srcOrd="2" destOrd="0" presId="urn:microsoft.com/office/officeart/2009/3/layout/HorizontalOrganizationChart"/>
    <dgm:cxn modelId="{9FF10D71-5257-4A7D-9AE2-7DC37FF036EA}" type="presParOf" srcId="{AD79B44E-D904-4A9E-975E-EAB9D5AB9795}" destId="{AF351D47-F796-4080-B36B-0E8CF2F657FA}" srcOrd="3" destOrd="0" presId="urn:microsoft.com/office/officeart/2009/3/layout/HorizontalOrganizationChart"/>
    <dgm:cxn modelId="{F8273ED9-8B74-4EE9-99C9-F2F7488E9493}" type="presParOf" srcId="{AF351D47-F796-4080-B36B-0E8CF2F657FA}" destId="{2074C715-D192-4084-AEB5-1B487B80807C}" srcOrd="0" destOrd="0" presId="urn:microsoft.com/office/officeart/2009/3/layout/HorizontalOrganizationChart"/>
    <dgm:cxn modelId="{E9377510-E406-4B08-9F19-DD01721E5033}" type="presParOf" srcId="{2074C715-D192-4084-AEB5-1B487B80807C}" destId="{61C68922-50F0-441D-9C17-D0957541DDDE}" srcOrd="0" destOrd="0" presId="urn:microsoft.com/office/officeart/2009/3/layout/HorizontalOrganizationChart"/>
    <dgm:cxn modelId="{235679A6-6B7C-4D09-BFB7-A60F9EF89C81}" type="presParOf" srcId="{2074C715-D192-4084-AEB5-1B487B80807C}" destId="{BF609C40-AE2E-4390-BE29-81BC56F74E07}" srcOrd="1" destOrd="0" presId="urn:microsoft.com/office/officeart/2009/3/layout/HorizontalOrganizationChart"/>
    <dgm:cxn modelId="{EA9169D7-C6BD-4663-B597-E93720D655B0}" type="presParOf" srcId="{AF351D47-F796-4080-B36B-0E8CF2F657FA}" destId="{282692D8-6486-47FB-86C5-B60E334D30CD}" srcOrd="1" destOrd="0" presId="urn:microsoft.com/office/officeart/2009/3/layout/HorizontalOrganizationChart"/>
    <dgm:cxn modelId="{81ED41CA-10C9-4F61-89C4-0FC6AD864D4A}" type="presParOf" srcId="{AF351D47-F796-4080-B36B-0E8CF2F657FA}" destId="{395077E7-85F7-41D9-A3DB-D9186E12F14E}" srcOrd="2" destOrd="0" presId="urn:microsoft.com/office/officeart/2009/3/layout/HorizontalOrganizationChart"/>
    <dgm:cxn modelId="{124C7757-D832-4C50-AFA1-2FC049675AE4}"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外部招聘</a:t>
          </a:r>
          <a:endParaRPr lang="zh-CN" altLang="en-US" sz="2000" b="1" i="0" u="none" kern="1200" dirty="0" smtClean="0">
            <a:latin typeface="微软雅黑" panose="020B0503020204020204" pitchFamily="34" charset="-122"/>
            <a:ea typeface="微软雅黑" panose="020B0503020204020204" pitchFamily="34" charset="-122"/>
            <a:cs typeface="+mn-cs"/>
          </a:endParaRP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优缺点</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7612B619-7F28-41AE-81C8-066EC3FB74F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优点</a:t>
          </a:r>
          <a:endParaRPr lang="zh-CN" altLang="en-US" sz="2000" b="0" i="0" u="none" dirty="0">
            <a:solidFill>
              <a:schemeClr val="tx1"/>
            </a:solidFill>
            <a:latin typeface="微软雅黑" panose="020B0503020204020204" pitchFamily="34" charset="-122"/>
            <a:ea typeface="微软雅黑" panose="020B0503020204020204" pitchFamily="34" charset="-122"/>
            <a:cs typeface="+mn-cs"/>
          </a:endParaRPr>
        </a:p>
      </dgm:t>
    </dgm:pt>
    <dgm:pt modelId="{5B1949C8-48FE-470E-92FF-BD1A32EAF495}" type="parTrans" cxnId="{F35FC47B-636F-48D2-A8B7-749EEB6D2FAE}">
      <dgm:prSet/>
      <dgm:spPr/>
      <dgm:t>
        <a:bodyPr/>
        <a:lstStyle/>
        <a:p>
          <a:endParaRPr lang="zh-CN" altLang="en-US"/>
        </a:p>
      </dgm:t>
    </dgm:pt>
    <dgm:pt modelId="{CE83E5E7-A350-44A3-9610-CA4D75D897FB}" type="sibTrans" cxnId="{F35FC47B-636F-48D2-A8B7-749EEB6D2FAE}">
      <dgm:prSet/>
      <dgm:spPr/>
      <dgm:t>
        <a:bodyPr/>
        <a:lstStyle/>
        <a:p>
          <a:endParaRPr lang="zh-CN" altLang="en-US"/>
        </a:p>
      </dgm:t>
    </dgm:pt>
    <dgm:pt modelId="{79E36643-E7CD-48FD-90D6-21995F878AC2}">
      <dgm:prSet custT="1"/>
      <dgm:spPr/>
      <dgm:t>
        <a:bodyPr/>
        <a:lstStyle/>
        <a:p>
          <a:r>
            <a:rPr lang="en-US" altLang="zh-CN" sz="1800" dirty="0" smtClean="0">
              <a:latin typeface="微软雅黑" panose="020B0503020204020204" pitchFamily="34" charset="-122"/>
              <a:ea typeface="微软雅黑" panose="020B0503020204020204" pitchFamily="34" charset="-122"/>
            </a:rPr>
            <a:t>1.</a:t>
          </a:r>
          <a:r>
            <a:rPr lang="zh-CN" altLang="en-US" sz="1800" dirty="0" smtClean="0">
              <a:latin typeface="微软雅黑" panose="020B0503020204020204" pitchFamily="34" charset="-122"/>
              <a:ea typeface="微软雅黑" panose="020B0503020204020204" pitchFamily="34" charset="-122"/>
            </a:rPr>
            <a:t>有利于平息和</a:t>
          </a:r>
          <a:r>
            <a:rPr lang="zh-CN" altLang="en-US" sz="1800" b="1" dirty="0" smtClean="0">
              <a:solidFill>
                <a:srgbClr val="FF0000"/>
              </a:solidFill>
              <a:latin typeface="微软雅黑" panose="020B0503020204020204" pitchFamily="34" charset="-122"/>
              <a:ea typeface="微软雅黑" panose="020B0503020204020204" pitchFamily="34" charset="-122"/>
            </a:rPr>
            <a:t>缓和</a:t>
          </a:r>
          <a:r>
            <a:rPr lang="zh-CN" altLang="en-US" sz="1800" dirty="0" smtClean="0">
              <a:latin typeface="微软雅黑" panose="020B0503020204020204" pitchFamily="34" charset="-122"/>
              <a:ea typeface="微软雅黑" panose="020B0503020204020204" pitchFamily="34" charset="-122"/>
            </a:rPr>
            <a:t>内部竞争者之间的</a:t>
          </a:r>
          <a:r>
            <a:rPr lang="zh-CN" altLang="en-US" sz="1800" b="1" dirty="0" smtClean="0">
              <a:solidFill>
                <a:srgbClr val="FF0000"/>
              </a:solidFill>
              <a:latin typeface="微软雅黑" panose="020B0503020204020204" pitchFamily="34" charset="-122"/>
              <a:ea typeface="微软雅黑" panose="020B0503020204020204" pitchFamily="34" charset="-122"/>
            </a:rPr>
            <a:t>紧张关系</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1CB4F09D-8A21-438E-B4B2-9A5D421942EA}" type="parTrans" cxnId="{F1632BA5-EB92-43E3-8E18-99B16778D73F}">
      <dgm:prSet/>
      <dgm:spPr/>
      <dgm:t>
        <a:bodyPr/>
        <a:lstStyle/>
        <a:p>
          <a:endParaRPr lang="zh-CN" altLang="en-US"/>
        </a:p>
      </dgm:t>
    </dgm:pt>
    <dgm:pt modelId="{56313C7F-90B7-4BC9-9F82-B74168C42ADF}" type="sibTrans" cxnId="{F1632BA5-EB92-43E3-8E18-99B16778D73F}">
      <dgm:prSet/>
      <dgm:spPr/>
      <dgm:t>
        <a:bodyPr/>
        <a:lstStyle/>
        <a:p>
          <a:endParaRPr lang="zh-CN" altLang="en-US"/>
        </a:p>
      </dgm:t>
    </dgm:pt>
    <dgm:pt modelId="{0FA4B763-D8E7-4BAD-A694-C097ED7C400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缺点</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6E312F97-5DB3-4F42-8CC5-CE4E79D6C4CD}" type="parTrans" cxnId="{081E4A9B-D392-4F0B-91C8-A46A21F8C723}">
      <dgm:prSet/>
      <dgm:spPr/>
      <dgm:t>
        <a:bodyPr/>
        <a:lstStyle/>
        <a:p>
          <a:endParaRPr lang="zh-CN" altLang="en-US"/>
        </a:p>
      </dgm:t>
    </dgm:pt>
    <dgm:pt modelId="{879B516A-3770-4FF5-BD25-BE86ECF697DF}" type="sibTrans" cxnId="{081E4A9B-D392-4F0B-91C8-A46A21F8C723}">
      <dgm:prSet/>
      <dgm:spPr/>
      <dgm:t>
        <a:bodyPr/>
        <a:lstStyle/>
        <a:p>
          <a:endParaRPr lang="zh-CN" altLang="en-US"/>
        </a:p>
      </dgm:t>
    </dgm:pt>
    <dgm:pt modelId="{79782C60-F255-4306-8A01-A95169FD745F}">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chemeClr val="tx1"/>
              </a:solidFill>
              <a:latin typeface="微软雅黑" panose="020B0503020204020204" pitchFamily="34" charset="-122"/>
              <a:ea typeface="微软雅黑" panose="020B0503020204020204" pitchFamily="34" charset="-122"/>
              <a:cs typeface="+mn-cs"/>
            </a:rPr>
            <a:t>招聘渠道</a:t>
          </a:r>
          <a:endParaRPr lang="zh-CN" altLang="en-US" b="1" i="0" u="none" dirty="0">
            <a:solidFill>
              <a:schemeClr val="tx1"/>
            </a:solidFill>
            <a:latin typeface="微软雅黑" panose="020B0503020204020204" pitchFamily="34" charset="-122"/>
            <a:ea typeface="微软雅黑" panose="020B0503020204020204" pitchFamily="34" charset="-122"/>
            <a:cs typeface="+mn-cs"/>
          </a:endParaRPr>
        </a:p>
      </dgm:t>
    </dgm:pt>
    <dgm:pt modelId="{B1F4D264-59A0-4FDE-B9A8-49A6932C223F}" type="parTrans" cxnId="{5EC77E88-372B-48E6-8774-527D502F85F4}">
      <dgm:prSet/>
      <dgm:spPr/>
      <dgm:t>
        <a:bodyPr/>
        <a:lstStyle/>
        <a:p>
          <a:endParaRPr lang="zh-CN" altLang="en-US"/>
        </a:p>
      </dgm:t>
    </dgm:pt>
    <dgm:pt modelId="{16A5B241-A5E5-4412-9B40-A6853E4EA0C3}" type="sibTrans" cxnId="{5EC77E88-372B-48E6-8774-527D502F85F4}">
      <dgm:prSet/>
      <dgm:spPr/>
      <dgm:t>
        <a:bodyPr/>
        <a:lstStyle/>
        <a:p>
          <a:endParaRPr lang="zh-CN" altLang="en-US"/>
        </a:p>
      </dgm:t>
    </dgm:pt>
    <dgm:pt modelId="{4D7397E6-8A5F-4619-A4F2-330AF854120D}">
      <dgm:prSet custT="1"/>
      <dgm:spPr/>
      <dgm:t>
        <a:bodyPr/>
        <a:lstStyle/>
        <a:p>
          <a:r>
            <a:rPr lang="en-US" altLang="zh-CN" sz="1800" dirty="0" smtClean="0">
              <a:latin typeface="微软雅黑" panose="020B0503020204020204" pitchFamily="34" charset="-122"/>
              <a:ea typeface="微软雅黑" panose="020B0503020204020204" pitchFamily="34" charset="-122"/>
            </a:rPr>
            <a:t>2.</a:t>
          </a:r>
          <a:r>
            <a:rPr lang="zh-CN" altLang="en-US" sz="1800" dirty="0" smtClean="0">
              <a:latin typeface="微软雅黑" panose="020B0503020204020204" pitchFamily="34" charset="-122"/>
              <a:ea typeface="微软雅黑" panose="020B0503020204020204" pitchFamily="34" charset="-122"/>
            </a:rPr>
            <a:t>能够为组织带来新的</a:t>
          </a:r>
          <a:r>
            <a:rPr lang="zh-CN" altLang="en-US" sz="1800" b="1" dirty="0" smtClean="0">
              <a:solidFill>
                <a:srgbClr val="FF0000"/>
              </a:solidFill>
              <a:latin typeface="微软雅黑" panose="020B0503020204020204" pitchFamily="34" charset="-122"/>
              <a:ea typeface="微软雅黑" panose="020B0503020204020204" pitchFamily="34" charset="-122"/>
            </a:rPr>
            <a:t>活力</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978B1EFB-C6FA-4E30-A6EF-DAC3452525D9}" type="parTrans" cxnId="{8F9DD9F7-66FF-4C20-A854-E4A474B02571}">
      <dgm:prSet/>
      <dgm:spPr/>
      <dgm:t>
        <a:bodyPr/>
        <a:lstStyle/>
        <a:p>
          <a:endParaRPr lang="zh-CN" altLang="en-US"/>
        </a:p>
      </dgm:t>
    </dgm:pt>
    <dgm:pt modelId="{B40C919F-8260-490C-9E76-1B707AD3CAE0}" type="sibTrans" cxnId="{8F9DD9F7-66FF-4C20-A854-E4A474B02571}">
      <dgm:prSet/>
      <dgm:spPr/>
      <dgm:t>
        <a:bodyPr/>
        <a:lstStyle/>
        <a:p>
          <a:endParaRPr lang="zh-CN" altLang="en-US"/>
        </a:p>
      </dgm:t>
    </dgm:pt>
    <dgm:pt modelId="{D7C94289-E367-43B1-B246-4AD282E149B3}">
      <dgm:prSet custT="1"/>
      <dgm:spPr/>
      <dgm:t>
        <a:bodyPr/>
        <a:lstStyle/>
        <a:p>
          <a:r>
            <a:rPr lang="en-US" altLang="zh-CN" sz="1800" dirty="0" smtClean="0">
              <a:latin typeface="微软雅黑" panose="020B0503020204020204" pitchFamily="34" charset="-122"/>
              <a:ea typeface="微软雅黑" panose="020B0503020204020204" pitchFamily="34" charset="-122"/>
            </a:rPr>
            <a:t>3.</a:t>
          </a:r>
          <a:r>
            <a:rPr lang="zh-CN" altLang="en-US" sz="1800" dirty="0" smtClean="0">
              <a:latin typeface="微软雅黑" panose="020B0503020204020204" pitchFamily="34" charset="-122"/>
              <a:ea typeface="微软雅黑" panose="020B0503020204020204" pitchFamily="34" charset="-122"/>
            </a:rPr>
            <a:t>能为组织树立良好的</a:t>
          </a:r>
          <a:r>
            <a:rPr lang="zh-CN" altLang="en-US" sz="1800" b="1" dirty="0" smtClean="0">
              <a:solidFill>
                <a:srgbClr val="FF0000"/>
              </a:solidFill>
              <a:latin typeface="微软雅黑" panose="020B0503020204020204" pitchFamily="34" charset="-122"/>
              <a:ea typeface="微软雅黑" panose="020B0503020204020204" pitchFamily="34" charset="-122"/>
            </a:rPr>
            <a:t>形象</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017495A4-4F6F-4366-ADF1-345A7DA767A3}" type="parTrans" cxnId="{BC049121-311D-4586-B617-DADBB2ADE98B}">
      <dgm:prSet/>
      <dgm:spPr/>
      <dgm:t>
        <a:bodyPr/>
        <a:lstStyle/>
        <a:p>
          <a:endParaRPr lang="zh-CN" altLang="en-US"/>
        </a:p>
      </dgm:t>
    </dgm:pt>
    <dgm:pt modelId="{38977FB4-F12C-4F91-B00C-1B918580E12E}" type="sibTrans" cxnId="{BC049121-311D-4586-B617-DADBB2ADE98B}">
      <dgm:prSet/>
      <dgm:spPr/>
      <dgm:t>
        <a:bodyPr/>
        <a:lstStyle/>
        <a:p>
          <a:endParaRPr lang="zh-CN" altLang="en-US"/>
        </a:p>
      </dgm:t>
    </dgm:pt>
    <dgm:pt modelId="{D93D7806-61AF-47DE-B8E4-EFC0B953751E}">
      <dgm:prSet custT="1"/>
      <dgm:spPr/>
      <dgm:t>
        <a:bodyPr/>
        <a:lstStyle/>
        <a:p>
          <a:r>
            <a:rPr lang="en-US" altLang="zh-CN" sz="1800" dirty="0" smtClean="0">
              <a:latin typeface="微软雅黑" panose="020B0503020204020204" pitchFamily="34" charset="-122"/>
              <a:ea typeface="微软雅黑" panose="020B0503020204020204" pitchFamily="34" charset="-122"/>
            </a:rPr>
            <a:t>4.</a:t>
          </a:r>
          <a:r>
            <a:rPr lang="zh-CN" altLang="en-US" sz="1800" dirty="0" smtClean="0">
              <a:latin typeface="微软雅黑" panose="020B0503020204020204" pitchFamily="34" charset="-122"/>
              <a:ea typeface="微软雅黑" panose="020B0503020204020204" pitchFamily="34" charset="-122"/>
            </a:rPr>
            <a:t>可以</a:t>
          </a:r>
          <a:r>
            <a:rPr lang="zh-CN" altLang="en-US" sz="1800" b="1" dirty="0" smtClean="0">
              <a:solidFill>
                <a:srgbClr val="FF0000"/>
              </a:solidFill>
              <a:latin typeface="微软雅黑" panose="020B0503020204020204" pitchFamily="34" charset="-122"/>
              <a:ea typeface="微软雅黑" panose="020B0503020204020204" pitchFamily="34" charset="-122"/>
            </a:rPr>
            <a:t>规避涟漪效应</a:t>
          </a:r>
          <a:r>
            <a:rPr lang="zh-CN" altLang="en-US" sz="1800" dirty="0" smtClean="0">
              <a:latin typeface="微软雅黑" panose="020B0503020204020204" pitchFamily="34" charset="-122"/>
              <a:ea typeface="微软雅黑" panose="020B0503020204020204" pitchFamily="34" charset="-122"/>
            </a:rPr>
            <a:t>产生的各种不良反应</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5B3C9217-298B-4D84-82D5-A993823C1D05}" type="parTrans" cxnId="{1CC122A2-24FD-4163-A666-867A8C22ABE1}">
      <dgm:prSet/>
      <dgm:spPr/>
      <dgm:t>
        <a:bodyPr/>
        <a:lstStyle/>
        <a:p>
          <a:endParaRPr lang="zh-CN" altLang="en-US"/>
        </a:p>
      </dgm:t>
    </dgm:pt>
    <dgm:pt modelId="{E9DD68AF-E2CB-45D7-BCBA-498EABC51619}" type="sibTrans" cxnId="{1CC122A2-24FD-4163-A666-867A8C22ABE1}">
      <dgm:prSet/>
      <dgm:spPr/>
      <dgm:t>
        <a:bodyPr/>
        <a:lstStyle/>
        <a:p>
          <a:endParaRPr lang="zh-CN" altLang="en-US"/>
        </a:p>
      </dgm:t>
    </dgm:pt>
    <dgm:pt modelId="{51CD3E9B-8EDB-41CB-840A-C37FC210B919}">
      <dgm:prSet custT="1"/>
      <dgm:spPr/>
      <dgm:t>
        <a:bodyPr/>
        <a:lstStyle/>
        <a:p>
          <a:r>
            <a:rPr lang="zh-CN" altLang="en-US" sz="1800" b="1" dirty="0" smtClean="0">
              <a:solidFill>
                <a:srgbClr val="FF0000"/>
              </a:solidFill>
              <a:latin typeface="微软雅黑" panose="020B0503020204020204" pitchFamily="34" charset="-122"/>
              <a:ea typeface="微软雅黑" panose="020B0503020204020204" pitchFamily="34" charset="-122"/>
            </a:rPr>
            <a:t>不熟悉</a:t>
          </a:r>
          <a:r>
            <a:rPr lang="zh-CN" altLang="en-US" sz="1800" dirty="0" smtClean="0">
              <a:latin typeface="微软雅黑" panose="020B0503020204020204" pitchFamily="34" charset="-122"/>
              <a:ea typeface="微软雅黑" panose="020B0503020204020204" pitchFamily="34" charset="-122"/>
            </a:rPr>
            <a:t>：外聘人员</a:t>
          </a:r>
          <a:r>
            <a:rPr lang="zh-CN" altLang="en-US" sz="1800" b="1" dirty="0" smtClean="0">
              <a:latin typeface="微软雅黑" panose="020B0503020204020204" pitchFamily="34" charset="-122"/>
              <a:ea typeface="微软雅黑" panose="020B0503020204020204" pitchFamily="34" charset="-122"/>
            </a:rPr>
            <a:t>不熟悉</a:t>
          </a:r>
          <a:r>
            <a:rPr lang="zh-CN" altLang="en-US" sz="1800" dirty="0" smtClean="0">
              <a:latin typeface="微软雅黑" panose="020B0503020204020204" pitchFamily="34" charset="-122"/>
              <a:ea typeface="微软雅黑" panose="020B0503020204020204" pitchFamily="34" charset="-122"/>
            </a:rPr>
            <a:t>组织的</a:t>
          </a:r>
          <a:r>
            <a:rPr lang="zh-CN" altLang="en-US" sz="1800" b="1" dirty="0" smtClean="0">
              <a:latin typeface="微软雅黑" panose="020B0503020204020204" pitchFamily="34" charset="-122"/>
              <a:ea typeface="微软雅黑" panose="020B0503020204020204" pitchFamily="34" charset="-122"/>
            </a:rPr>
            <a:t>情况</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2D0B384F-A07D-45A1-BD6D-E9C185979CC4}" type="parTrans" cxnId="{0572FE98-3D10-4569-BFDE-894931C43DF7}">
      <dgm:prSet/>
      <dgm:spPr/>
      <dgm:t>
        <a:bodyPr/>
        <a:lstStyle/>
        <a:p>
          <a:endParaRPr lang="zh-CN" altLang="en-US"/>
        </a:p>
      </dgm:t>
    </dgm:pt>
    <dgm:pt modelId="{5734D08B-F603-4035-A90A-3452EE85762C}" type="sibTrans" cxnId="{0572FE98-3D10-4569-BFDE-894931C43DF7}">
      <dgm:prSet/>
      <dgm:spPr/>
      <dgm:t>
        <a:bodyPr/>
        <a:lstStyle/>
        <a:p>
          <a:endParaRPr lang="zh-CN" altLang="en-US"/>
        </a:p>
      </dgm:t>
    </dgm:pt>
    <dgm:pt modelId="{5C35307D-DA18-448D-BE3E-10815B42512E}">
      <dgm:prSet custT="1"/>
      <dgm:spPr/>
      <dgm:t>
        <a:bodyPr/>
        <a:lstStyle/>
        <a:p>
          <a:r>
            <a:rPr lang="zh-CN" altLang="en-US" sz="1800" b="1" dirty="0" smtClean="0">
              <a:solidFill>
                <a:srgbClr val="FF0000"/>
              </a:solidFill>
              <a:latin typeface="微软雅黑" panose="020B0503020204020204" pitchFamily="34" charset="-122"/>
              <a:ea typeface="微软雅黑" panose="020B0503020204020204" pitchFamily="34" charset="-122"/>
            </a:rPr>
            <a:t>不了解</a:t>
          </a:r>
          <a:r>
            <a:rPr lang="zh-CN" altLang="en-US" sz="1800" dirty="0" smtClean="0">
              <a:latin typeface="微软雅黑" panose="020B0503020204020204" pitchFamily="34" charset="-122"/>
              <a:ea typeface="微软雅黑" panose="020B0503020204020204" pitchFamily="34" charset="-122"/>
            </a:rPr>
            <a:t>：组织对应聘者的情况</a:t>
          </a:r>
          <a:r>
            <a:rPr lang="zh-CN" altLang="en-US" sz="1800" b="1" dirty="0" smtClean="0">
              <a:latin typeface="微软雅黑" panose="020B0503020204020204" pitchFamily="34" charset="-122"/>
              <a:ea typeface="微软雅黑" panose="020B0503020204020204" pitchFamily="34" charset="-122"/>
            </a:rPr>
            <a:t>缺乏</a:t>
          </a:r>
          <a:r>
            <a:rPr lang="zh-CN" altLang="en-US" sz="1800" dirty="0" smtClean="0">
              <a:latin typeface="微软雅黑" panose="020B0503020204020204" pitchFamily="34" charset="-122"/>
              <a:ea typeface="微软雅黑" panose="020B0503020204020204" pitchFamily="34" charset="-122"/>
            </a:rPr>
            <a:t>深入的</a:t>
          </a:r>
          <a:r>
            <a:rPr lang="zh-CN" altLang="en-US" sz="1800" b="1" dirty="0" smtClean="0">
              <a:latin typeface="微软雅黑" panose="020B0503020204020204" pitchFamily="34" charset="-122"/>
              <a:ea typeface="微软雅黑" panose="020B0503020204020204" pitchFamily="34" charset="-122"/>
            </a:rPr>
            <a:t>了解</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56090827-D013-4FE4-AEC8-0A2B2FE1BA29}" type="parTrans" cxnId="{F937570B-A45B-450B-8C95-B27A68EF35F3}">
      <dgm:prSet/>
      <dgm:spPr/>
      <dgm:t>
        <a:bodyPr/>
        <a:lstStyle/>
        <a:p>
          <a:endParaRPr lang="zh-CN" altLang="en-US"/>
        </a:p>
      </dgm:t>
    </dgm:pt>
    <dgm:pt modelId="{41E71EA7-CA41-41CD-A46A-0A113F811BEC}" type="sibTrans" cxnId="{F937570B-A45B-450B-8C95-B27A68EF35F3}">
      <dgm:prSet/>
      <dgm:spPr/>
      <dgm:t>
        <a:bodyPr/>
        <a:lstStyle/>
        <a:p>
          <a:endParaRPr lang="zh-CN" altLang="en-US"/>
        </a:p>
      </dgm:t>
    </dgm:pt>
    <dgm:pt modelId="{91E8F4BE-3D9D-45B6-B00C-B00FFF50C422}">
      <dgm:prSet custT="1"/>
      <dgm:spPr/>
      <dgm:t>
        <a:bodyPr/>
        <a:lstStyle/>
        <a:p>
          <a:r>
            <a:rPr lang="zh-CN" altLang="en-US" sz="1800" b="1" dirty="0" smtClean="0">
              <a:solidFill>
                <a:srgbClr val="FF0000"/>
              </a:solidFill>
              <a:latin typeface="微软雅黑" panose="020B0503020204020204" pitchFamily="34" charset="-122"/>
              <a:ea typeface="微软雅黑" panose="020B0503020204020204" pitchFamily="34" charset="-122"/>
            </a:rPr>
            <a:t>不积极</a:t>
          </a:r>
          <a:r>
            <a:rPr lang="zh-CN" altLang="en-US" sz="1800" dirty="0" smtClean="0">
              <a:latin typeface="微软雅黑" panose="020B0503020204020204" pitchFamily="34" charset="-122"/>
              <a:ea typeface="微软雅黑" panose="020B0503020204020204" pitchFamily="34" charset="-122"/>
            </a:rPr>
            <a:t>：对内部员工的</a:t>
          </a:r>
          <a:r>
            <a:rPr lang="zh-CN" altLang="en-US" sz="1800" b="1" dirty="0" smtClean="0">
              <a:latin typeface="微软雅黑" panose="020B0503020204020204" pitchFamily="34" charset="-122"/>
              <a:ea typeface="微软雅黑" panose="020B0503020204020204" pitchFamily="34" charset="-122"/>
            </a:rPr>
            <a:t>积极性</a:t>
          </a:r>
          <a:r>
            <a:rPr lang="zh-CN" altLang="en-US" sz="1800" dirty="0" smtClean="0">
              <a:latin typeface="微软雅黑" panose="020B0503020204020204" pitchFamily="34" charset="-122"/>
              <a:ea typeface="微软雅黑" panose="020B0503020204020204" pitchFamily="34" charset="-122"/>
            </a:rPr>
            <a:t>造成打击</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0000DEF6-060A-463C-88ED-C4589A8B9626}" type="parTrans" cxnId="{C17DFCEF-ECC0-438C-AD30-6902534CCB17}">
      <dgm:prSet/>
      <dgm:spPr/>
      <dgm:t>
        <a:bodyPr/>
        <a:lstStyle/>
        <a:p>
          <a:endParaRPr lang="zh-CN" altLang="en-US"/>
        </a:p>
      </dgm:t>
    </dgm:pt>
    <dgm:pt modelId="{B1ED04CB-9BC7-4220-A720-29D2C8683174}" type="sibTrans" cxnId="{C17DFCEF-ECC0-438C-AD30-6902534CCB17}">
      <dgm:prSet/>
      <dgm:spPr/>
      <dgm:t>
        <a:bodyPr/>
        <a:lstStyle/>
        <a:p>
          <a:endParaRPr lang="zh-CN" altLang="en-US"/>
        </a:p>
      </dgm:t>
    </dgm:pt>
    <dgm:pt modelId="{C4DDB72C-AE8B-48B6-8A46-D16FDDD91DED}">
      <dgm:prSet custT="1"/>
      <dgm:spPr/>
      <dgm:t>
        <a:bodyPr/>
        <a:lstStyle/>
        <a:p>
          <a:r>
            <a:rPr lang="zh-CN" altLang="en-US" sz="1800" b="1" dirty="0" smtClean="0">
              <a:solidFill>
                <a:srgbClr val="FF0000"/>
              </a:solidFill>
              <a:latin typeface="微软雅黑" panose="020B0503020204020204" pitchFamily="34" charset="-122"/>
              <a:ea typeface="微软雅黑" panose="020B0503020204020204" pitchFamily="34" charset="-122"/>
            </a:rPr>
            <a:t>不便宜</a:t>
          </a:r>
          <a:r>
            <a:rPr lang="zh-CN" altLang="en-US" sz="1800" dirty="0" smtClean="0">
              <a:latin typeface="微软雅黑" panose="020B0503020204020204" pitchFamily="34" charset="-122"/>
              <a:ea typeface="微软雅黑" panose="020B0503020204020204" pitchFamily="34" charset="-122"/>
            </a:rPr>
            <a:t>：招聘</a:t>
          </a:r>
          <a:r>
            <a:rPr lang="zh-CN" altLang="en-US" sz="1800" b="1" dirty="0" smtClean="0">
              <a:latin typeface="微软雅黑" panose="020B0503020204020204" pitchFamily="34" charset="-122"/>
              <a:ea typeface="微软雅黑" panose="020B0503020204020204" pitchFamily="34" charset="-122"/>
            </a:rPr>
            <a:t>成本高</a:t>
          </a:r>
          <a:endParaRPr lang="zh-CN" altLang="en-US" sz="1800" b="0"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66613EBE-DB0C-445D-B878-5DD48799076B}" type="parTrans" cxnId="{970A1129-4CAC-4AB9-92DF-0296BC96ED14}">
      <dgm:prSet/>
      <dgm:spPr/>
      <dgm:t>
        <a:bodyPr/>
        <a:lstStyle/>
        <a:p>
          <a:endParaRPr lang="zh-CN" altLang="en-US"/>
        </a:p>
      </dgm:t>
    </dgm:pt>
    <dgm:pt modelId="{FDA1F485-08F3-4EC4-A934-2B416D484A61}" type="sibTrans" cxnId="{970A1129-4CAC-4AB9-92DF-0296BC96ED14}">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9693CCCD-0929-4A8D-8A97-E513CFA26CD1}" type="pres">
      <dgm:prSet presAssocID="{B1F4D264-59A0-4FDE-B9A8-49A6932C223F}" presName="Name64" presStyleLbl="parChTrans1D2" presStyleIdx="0" presStyleCnt="2"/>
      <dgm:spPr/>
    </dgm:pt>
    <dgm:pt modelId="{AF351D47-F796-4080-B36B-0E8CF2F657FA}" type="pres">
      <dgm:prSet presAssocID="{79782C60-F255-4306-8A01-A95169FD745F}" presName="hierRoot2" presStyleCnt="0">
        <dgm:presLayoutVars>
          <dgm:hierBranch val="init"/>
        </dgm:presLayoutVars>
      </dgm:prSet>
      <dgm:spPr/>
    </dgm:pt>
    <dgm:pt modelId="{2074C715-D192-4084-AEB5-1B487B80807C}" type="pres">
      <dgm:prSet presAssocID="{79782C60-F255-4306-8A01-A95169FD745F}" presName="rootComposite" presStyleCnt="0"/>
      <dgm:spPr/>
    </dgm:pt>
    <dgm:pt modelId="{61C68922-50F0-441D-9C17-D0957541DDDE}" type="pres">
      <dgm:prSet presAssocID="{79782C60-F255-4306-8A01-A95169FD745F}" presName="rootText" presStyleLbl="node2" presStyleIdx="0" presStyleCnt="2" custScaleX="225412" custScaleY="283680" custLinFactY="-479275" custLinFactNeighborX="1909" custLinFactNeighborY="-500000">
        <dgm:presLayoutVars>
          <dgm:chPref val="3"/>
        </dgm:presLayoutVars>
      </dgm:prSet>
      <dgm:spPr/>
      <dgm:t>
        <a:bodyPr/>
        <a:lstStyle/>
        <a:p>
          <a:endParaRPr lang="zh-CN" altLang="en-US"/>
        </a:p>
      </dgm:t>
    </dgm:pt>
    <dgm:pt modelId="{BF609C40-AE2E-4390-BE29-81BC56F74E07}" type="pres">
      <dgm:prSet presAssocID="{79782C60-F255-4306-8A01-A95169FD745F}" presName="rootConnector" presStyleLbl="node2" presStyleIdx="0" presStyleCnt="2"/>
      <dgm:spPr/>
      <dgm:t>
        <a:bodyPr/>
        <a:lstStyle/>
        <a:p>
          <a:endParaRPr lang="zh-CN" altLang="en-US"/>
        </a:p>
      </dgm:t>
    </dgm:pt>
    <dgm:pt modelId="{282692D8-6486-47FB-86C5-B60E334D30CD}" type="pres">
      <dgm:prSet presAssocID="{79782C60-F255-4306-8A01-A95169FD745F}" presName="hierChild4" presStyleCnt="0"/>
      <dgm:spPr/>
    </dgm:pt>
    <dgm:pt modelId="{395077E7-85F7-41D9-A3DB-D9186E12F14E}" type="pres">
      <dgm:prSet presAssocID="{79782C60-F255-4306-8A01-A95169FD745F}" presName="hierChild5" presStyleCnt="0"/>
      <dgm:spPr/>
    </dgm:pt>
    <dgm:pt modelId="{AE1CD310-189A-49FC-B440-1B7E546B1A06}" type="pres">
      <dgm:prSet presAssocID="{823A898F-5D72-40D2-9E8E-F70551CEEB79}" presName="Name64" presStyleLbl="parChTrans1D2" presStyleIdx="1" presStyleCnt="2"/>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1" presStyleCnt="2"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1" presStyleCnt="2"/>
      <dgm:spPr/>
      <dgm:t>
        <a:bodyPr/>
        <a:lstStyle/>
        <a:p>
          <a:endParaRPr lang="zh-CN" altLang="en-US"/>
        </a:p>
      </dgm:t>
    </dgm:pt>
    <dgm:pt modelId="{965573EA-1933-4C1A-8487-6DC9685266AD}" type="pres">
      <dgm:prSet presAssocID="{E371DBA1-78A9-4900-A129-01C533D69376}" presName="hierChild4" presStyleCnt="0"/>
      <dgm:spPr/>
    </dgm:pt>
    <dgm:pt modelId="{4FB47987-68B2-4FB3-BBE0-157D7ADA604D}" type="pres">
      <dgm:prSet presAssocID="{5B1949C8-48FE-470E-92FF-BD1A32EAF495}" presName="Name64" presStyleLbl="parChTrans1D3" presStyleIdx="0" presStyleCnt="2"/>
      <dgm:spPr/>
      <dgm:t>
        <a:bodyPr/>
        <a:lstStyle/>
        <a:p>
          <a:endParaRPr lang="zh-CN" altLang="en-US"/>
        </a:p>
      </dgm:t>
    </dgm:pt>
    <dgm:pt modelId="{624A7FDA-9037-4513-8643-95DA0639A86C}" type="pres">
      <dgm:prSet presAssocID="{7612B619-7F28-41AE-81C8-066EC3FB74F2}" presName="hierRoot2" presStyleCnt="0">
        <dgm:presLayoutVars>
          <dgm:hierBranch val="init"/>
        </dgm:presLayoutVars>
      </dgm:prSet>
      <dgm:spPr/>
    </dgm:pt>
    <dgm:pt modelId="{5448BEA5-04B4-4153-BEE1-3BDD53BC8072}" type="pres">
      <dgm:prSet presAssocID="{7612B619-7F28-41AE-81C8-066EC3FB74F2}" presName="rootComposite" presStyleCnt="0"/>
      <dgm:spPr/>
    </dgm:pt>
    <dgm:pt modelId="{5D0FD645-06E5-465E-BC84-1DFBCB5B19AB}" type="pres">
      <dgm:prSet presAssocID="{7612B619-7F28-41AE-81C8-066EC3FB74F2}" presName="rootText" presStyleLbl="node3" presStyleIdx="0" presStyleCnt="2" custScaleX="225412" custScaleY="283680">
        <dgm:presLayoutVars>
          <dgm:chPref val="3"/>
        </dgm:presLayoutVars>
      </dgm:prSet>
      <dgm:spPr/>
      <dgm:t>
        <a:bodyPr/>
        <a:lstStyle/>
        <a:p>
          <a:endParaRPr lang="zh-CN" altLang="en-US"/>
        </a:p>
      </dgm:t>
    </dgm:pt>
    <dgm:pt modelId="{57255B46-D69C-4005-9661-19F5EEEF803D}" type="pres">
      <dgm:prSet presAssocID="{7612B619-7F28-41AE-81C8-066EC3FB74F2}" presName="rootConnector" presStyleLbl="node3" presStyleIdx="0" presStyleCnt="2"/>
      <dgm:spPr/>
      <dgm:t>
        <a:bodyPr/>
        <a:lstStyle/>
        <a:p>
          <a:endParaRPr lang="zh-CN" altLang="en-US"/>
        </a:p>
      </dgm:t>
    </dgm:pt>
    <dgm:pt modelId="{3FBAC6AD-B2FB-42BD-88AA-71262D3C6F90}" type="pres">
      <dgm:prSet presAssocID="{7612B619-7F28-41AE-81C8-066EC3FB74F2}" presName="hierChild4" presStyleCnt="0"/>
      <dgm:spPr/>
    </dgm:pt>
    <dgm:pt modelId="{1D37E099-56AC-41CB-914A-B7F6C96230A8}" type="pres">
      <dgm:prSet presAssocID="{1CB4F09D-8A21-438E-B4B2-9A5D421942EA}" presName="Name64" presStyleLbl="parChTrans1D4" presStyleIdx="0" presStyleCnt="8"/>
      <dgm:spPr/>
      <dgm:t>
        <a:bodyPr/>
        <a:lstStyle/>
        <a:p>
          <a:endParaRPr lang="zh-CN" altLang="en-US"/>
        </a:p>
      </dgm:t>
    </dgm:pt>
    <dgm:pt modelId="{B0F2A8C7-B366-4E3F-9C70-16053315916E}" type="pres">
      <dgm:prSet presAssocID="{79E36643-E7CD-48FD-90D6-21995F878AC2}" presName="hierRoot2" presStyleCnt="0">
        <dgm:presLayoutVars>
          <dgm:hierBranch val="init"/>
        </dgm:presLayoutVars>
      </dgm:prSet>
      <dgm:spPr/>
    </dgm:pt>
    <dgm:pt modelId="{F72FD1E2-77A9-4D81-B289-A6B92B7B6634}" type="pres">
      <dgm:prSet presAssocID="{79E36643-E7CD-48FD-90D6-21995F878AC2}" presName="rootComposite" presStyleCnt="0"/>
      <dgm:spPr/>
    </dgm:pt>
    <dgm:pt modelId="{17FFDD04-BCE3-4BBC-82CE-176D0ADB683C}" type="pres">
      <dgm:prSet presAssocID="{79E36643-E7CD-48FD-90D6-21995F878AC2}" presName="rootText" presStyleLbl="node4" presStyleIdx="0" presStyleCnt="8" custScaleX="1188330" custScaleY="219853">
        <dgm:presLayoutVars>
          <dgm:chPref val="3"/>
        </dgm:presLayoutVars>
      </dgm:prSet>
      <dgm:spPr/>
      <dgm:t>
        <a:bodyPr/>
        <a:lstStyle/>
        <a:p>
          <a:endParaRPr lang="zh-CN" altLang="en-US"/>
        </a:p>
      </dgm:t>
    </dgm:pt>
    <dgm:pt modelId="{B4B12EE4-2CB4-4A34-AE64-36C32022DFA9}" type="pres">
      <dgm:prSet presAssocID="{79E36643-E7CD-48FD-90D6-21995F878AC2}" presName="rootConnector" presStyleLbl="node4" presStyleIdx="0" presStyleCnt="8"/>
      <dgm:spPr/>
      <dgm:t>
        <a:bodyPr/>
        <a:lstStyle/>
        <a:p>
          <a:endParaRPr lang="zh-CN" altLang="en-US"/>
        </a:p>
      </dgm:t>
    </dgm:pt>
    <dgm:pt modelId="{85E0B00F-7D96-4042-A83A-0A49DFDEA9D2}" type="pres">
      <dgm:prSet presAssocID="{79E36643-E7CD-48FD-90D6-21995F878AC2}" presName="hierChild4" presStyleCnt="0"/>
      <dgm:spPr/>
    </dgm:pt>
    <dgm:pt modelId="{E3B4889D-1392-4752-9166-5CAD9A4C727B}" type="pres">
      <dgm:prSet presAssocID="{79E36643-E7CD-48FD-90D6-21995F878AC2}" presName="hierChild5" presStyleCnt="0"/>
      <dgm:spPr/>
    </dgm:pt>
    <dgm:pt modelId="{9F3CD97A-941C-40CC-8EB0-7B09451EA894}" type="pres">
      <dgm:prSet presAssocID="{978B1EFB-C6FA-4E30-A6EF-DAC3452525D9}" presName="Name64" presStyleLbl="parChTrans1D4" presStyleIdx="1" presStyleCnt="8"/>
      <dgm:spPr/>
    </dgm:pt>
    <dgm:pt modelId="{0790D6EE-7FB0-4D14-8196-D5D80EFB69FE}" type="pres">
      <dgm:prSet presAssocID="{4D7397E6-8A5F-4619-A4F2-330AF854120D}" presName="hierRoot2" presStyleCnt="0">
        <dgm:presLayoutVars>
          <dgm:hierBranch val="init"/>
        </dgm:presLayoutVars>
      </dgm:prSet>
      <dgm:spPr/>
    </dgm:pt>
    <dgm:pt modelId="{0CF41289-CF81-4DC1-89CD-7C33EBFD9F31}" type="pres">
      <dgm:prSet presAssocID="{4D7397E6-8A5F-4619-A4F2-330AF854120D}" presName="rootComposite" presStyleCnt="0"/>
      <dgm:spPr/>
    </dgm:pt>
    <dgm:pt modelId="{932791C4-71D5-4451-8BC0-AF7013A07410}" type="pres">
      <dgm:prSet presAssocID="{4D7397E6-8A5F-4619-A4F2-330AF854120D}" presName="rootText" presStyleLbl="node4" presStyleIdx="1" presStyleCnt="8" custScaleX="1188330" custScaleY="219853">
        <dgm:presLayoutVars>
          <dgm:chPref val="3"/>
        </dgm:presLayoutVars>
      </dgm:prSet>
      <dgm:spPr/>
      <dgm:t>
        <a:bodyPr/>
        <a:lstStyle/>
        <a:p>
          <a:endParaRPr lang="zh-CN" altLang="en-US"/>
        </a:p>
      </dgm:t>
    </dgm:pt>
    <dgm:pt modelId="{A6A74975-B035-4D51-8512-A91B5CA9B4BB}" type="pres">
      <dgm:prSet presAssocID="{4D7397E6-8A5F-4619-A4F2-330AF854120D}" presName="rootConnector" presStyleLbl="node4" presStyleIdx="1" presStyleCnt="8"/>
      <dgm:spPr/>
      <dgm:t>
        <a:bodyPr/>
        <a:lstStyle/>
        <a:p>
          <a:endParaRPr lang="zh-CN" altLang="en-US"/>
        </a:p>
      </dgm:t>
    </dgm:pt>
    <dgm:pt modelId="{341A1BC3-7239-4D0B-A834-1A0F7458FB1B}" type="pres">
      <dgm:prSet presAssocID="{4D7397E6-8A5F-4619-A4F2-330AF854120D}" presName="hierChild4" presStyleCnt="0"/>
      <dgm:spPr/>
    </dgm:pt>
    <dgm:pt modelId="{24530F70-F0E1-4437-89E5-3FC216D8477D}" type="pres">
      <dgm:prSet presAssocID="{4D7397E6-8A5F-4619-A4F2-330AF854120D}" presName="hierChild5" presStyleCnt="0"/>
      <dgm:spPr/>
    </dgm:pt>
    <dgm:pt modelId="{CBA05E92-46E2-4EF4-8D09-06C5D7D94E60}" type="pres">
      <dgm:prSet presAssocID="{017495A4-4F6F-4366-ADF1-345A7DA767A3}" presName="Name64" presStyleLbl="parChTrans1D4" presStyleIdx="2" presStyleCnt="8"/>
      <dgm:spPr/>
    </dgm:pt>
    <dgm:pt modelId="{9C2A2706-A860-4982-87AD-E03BBFB4E3AF}" type="pres">
      <dgm:prSet presAssocID="{D7C94289-E367-43B1-B246-4AD282E149B3}" presName="hierRoot2" presStyleCnt="0">
        <dgm:presLayoutVars>
          <dgm:hierBranch val="init"/>
        </dgm:presLayoutVars>
      </dgm:prSet>
      <dgm:spPr/>
    </dgm:pt>
    <dgm:pt modelId="{2DB0FEA3-FE7F-409B-9E12-6CEF3D067A5F}" type="pres">
      <dgm:prSet presAssocID="{D7C94289-E367-43B1-B246-4AD282E149B3}" presName="rootComposite" presStyleCnt="0"/>
      <dgm:spPr/>
    </dgm:pt>
    <dgm:pt modelId="{54CA3B4F-A420-493F-BCB7-405350A86AC6}" type="pres">
      <dgm:prSet presAssocID="{D7C94289-E367-43B1-B246-4AD282E149B3}" presName="rootText" presStyleLbl="node4" presStyleIdx="2" presStyleCnt="8" custScaleX="1188330" custScaleY="219853">
        <dgm:presLayoutVars>
          <dgm:chPref val="3"/>
        </dgm:presLayoutVars>
      </dgm:prSet>
      <dgm:spPr/>
      <dgm:t>
        <a:bodyPr/>
        <a:lstStyle/>
        <a:p>
          <a:endParaRPr lang="zh-CN" altLang="en-US"/>
        </a:p>
      </dgm:t>
    </dgm:pt>
    <dgm:pt modelId="{CDCCF7F8-C3B7-4B50-8D37-6F82D08700D6}" type="pres">
      <dgm:prSet presAssocID="{D7C94289-E367-43B1-B246-4AD282E149B3}" presName="rootConnector" presStyleLbl="node4" presStyleIdx="2" presStyleCnt="8"/>
      <dgm:spPr/>
      <dgm:t>
        <a:bodyPr/>
        <a:lstStyle/>
        <a:p>
          <a:endParaRPr lang="zh-CN" altLang="en-US"/>
        </a:p>
      </dgm:t>
    </dgm:pt>
    <dgm:pt modelId="{06A44C9B-F65B-4C27-9B94-C1E26068BDEF}" type="pres">
      <dgm:prSet presAssocID="{D7C94289-E367-43B1-B246-4AD282E149B3}" presName="hierChild4" presStyleCnt="0"/>
      <dgm:spPr/>
    </dgm:pt>
    <dgm:pt modelId="{85B42328-919C-4295-AE1B-597F29DE6580}" type="pres">
      <dgm:prSet presAssocID="{D7C94289-E367-43B1-B246-4AD282E149B3}" presName="hierChild5" presStyleCnt="0"/>
      <dgm:spPr/>
    </dgm:pt>
    <dgm:pt modelId="{0BC70087-BDC1-47D9-98EB-47FF28B08A9E}" type="pres">
      <dgm:prSet presAssocID="{5B3C9217-298B-4D84-82D5-A993823C1D05}" presName="Name64" presStyleLbl="parChTrans1D4" presStyleIdx="3" presStyleCnt="8"/>
      <dgm:spPr/>
    </dgm:pt>
    <dgm:pt modelId="{9205FF57-0CF5-4053-82AE-D9AF7A66B722}" type="pres">
      <dgm:prSet presAssocID="{D93D7806-61AF-47DE-B8E4-EFC0B953751E}" presName="hierRoot2" presStyleCnt="0">
        <dgm:presLayoutVars>
          <dgm:hierBranch val="init"/>
        </dgm:presLayoutVars>
      </dgm:prSet>
      <dgm:spPr/>
    </dgm:pt>
    <dgm:pt modelId="{EEFF69E5-A4B6-47FA-92A1-B5A5FE850D58}" type="pres">
      <dgm:prSet presAssocID="{D93D7806-61AF-47DE-B8E4-EFC0B953751E}" presName="rootComposite" presStyleCnt="0"/>
      <dgm:spPr/>
    </dgm:pt>
    <dgm:pt modelId="{BF5005F7-06F3-420B-8752-DD6D32916CCC}" type="pres">
      <dgm:prSet presAssocID="{D93D7806-61AF-47DE-B8E4-EFC0B953751E}" presName="rootText" presStyleLbl="node4" presStyleIdx="3" presStyleCnt="8" custScaleX="1188330" custScaleY="219853">
        <dgm:presLayoutVars>
          <dgm:chPref val="3"/>
        </dgm:presLayoutVars>
      </dgm:prSet>
      <dgm:spPr/>
      <dgm:t>
        <a:bodyPr/>
        <a:lstStyle/>
        <a:p>
          <a:endParaRPr lang="zh-CN" altLang="en-US"/>
        </a:p>
      </dgm:t>
    </dgm:pt>
    <dgm:pt modelId="{DDEB5FCE-14E4-4D1C-B03C-1320DD0042B5}" type="pres">
      <dgm:prSet presAssocID="{D93D7806-61AF-47DE-B8E4-EFC0B953751E}" presName="rootConnector" presStyleLbl="node4" presStyleIdx="3" presStyleCnt="8"/>
      <dgm:spPr/>
      <dgm:t>
        <a:bodyPr/>
        <a:lstStyle/>
        <a:p>
          <a:endParaRPr lang="zh-CN" altLang="en-US"/>
        </a:p>
      </dgm:t>
    </dgm:pt>
    <dgm:pt modelId="{995E6004-97F9-4F2E-B227-4444D663AA77}" type="pres">
      <dgm:prSet presAssocID="{D93D7806-61AF-47DE-B8E4-EFC0B953751E}" presName="hierChild4" presStyleCnt="0"/>
      <dgm:spPr/>
    </dgm:pt>
    <dgm:pt modelId="{B2F3CA90-895E-46A1-B71F-BF471BB6A394}" type="pres">
      <dgm:prSet presAssocID="{D93D7806-61AF-47DE-B8E4-EFC0B953751E}" presName="hierChild5" presStyleCnt="0"/>
      <dgm:spPr/>
    </dgm:pt>
    <dgm:pt modelId="{EE510EAF-94C7-4BC6-AB09-5E8E7ECC4213}" type="pres">
      <dgm:prSet presAssocID="{7612B619-7F28-41AE-81C8-066EC3FB74F2}" presName="hierChild5" presStyleCnt="0"/>
      <dgm:spPr/>
    </dgm:pt>
    <dgm:pt modelId="{C8CEA386-B0A6-4CB3-ABD8-F5BFEF7F7804}" type="pres">
      <dgm:prSet presAssocID="{6E312F97-5DB3-4F42-8CC5-CE4E79D6C4CD}" presName="Name64" presStyleLbl="parChTrans1D3" presStyleIdx="1" presStyleCnt="2"/>
      <dgm:spPr/>
    </dgm:pt>
    <dgm:pt modelId="{82ED26DC-1CD5-4495-B775-31816A1FE546}" type="pres">
      <dgm:prSet presAssocID="{0FA4B763-D8E7-4BAD-A694-C097ED7C4002}" presName="hierRoot2" presStyleCnt="0">
        <dgm:presLayoutVars>
          <dgm:hierBranch val="init"/>
        </dgm:presLayoutVars>
      </dgm:prSet>
      <dgm:spPr/>
    </dgm:pt>
    <dgm:pt modelId="{B84A79F8-0DC6-4743-AB93-684520607FE9}" type="pres">
      <dgm:prSet presAssocID="{0FA4B763-D8E7-4BAD-A694-C097ED7C4002}" presName="rootComposite" presStyleCnt="0"/>
      <dgm:spPr/>
    </dgm:pt>
    <dgm:pt modelId="{186EC3CB-EF3A-4ECB-901F-17752435EFF8}" type="pres">
      <dgm:prSet presAssocID="{0FA4B763-D8E7-4BAD-A694-C097ED7C4002}" presName="rootText" presStyleLbl="node3" presStyleIdx="1" presStyleCnt="2" custScaleX="225412" custScaleY="283680">
        <dgm:presLayoutVars>
          <dgm:chPref val="3"/>
        </dgm:presLayoutVars>
      </dgm:prSet>
      <dgm:spPr/>
      <dgm:t>
        <a:bodyPr/>
        <a:lstStyle/>
        <a:p>
          <a:endParaRPr lang="zh-CN" altLang="en-US"/>
        </a:p>
      </dgm:t>
    </dgm:pt>
    <dgm:pt modelId="{B2C57BEB-EBFA-442B-949D-CB92EE01E1EB}" type="pres">
      <dgm:prSet presAssocID="{0FA4B763-D8E7-4BAD-A694-C097ED7C4002}" presName="rootConnector" presStyleLbl="node3" presStyleIdx="1" presStyleCnt="2"/>
      <dgm:spPr/>
      <dgm:t>
        <a:bodyPr/>
        <a:lstStyle/>
        <a:p>
          <a:endParaRPr lang="zh-CN" altLang="en-US"/>
        </a:p>
      </dgm:t>
    </dgm:pt>
    <dgm:pt modelId="{627C53FB-F371-4F80-AD32-BD7B1DC8CA44}" type="pres">
      <dgm:prSet presAssocID="{0FA4B763-D8E7-4BAD-A694-C097ED7C4002}" presName="hierChild4" presStyleCnt="0"/>
      <dgm:spPr/>
    </dgm:pt>
    <dgm:pt modelId="{DB1DD197-921F-41FC-ABB6-543408111C6B}" type="pres">
      <dgm:prSet presAssocID="{2D0B384F-A07D-45A1-BD6D-E9C185979CC4}" presName="Name64" presStyleLbl="parChTrans1D4" presStyleIdx="4" presStyleCnt="8"/>
      <dgm:spPr/>
    </dgm:pt>
    <dgm:pt modelId="{957D9FF4-4A8B-4DBA-80C0-2D937053D758}" type="pres">
      <dgm:prSet presAssocID="{51CD3E9B-8EDB-41CB-840A-C37FC210B919}" presName="hierRoot2" presStyleCnt="0">
        <dgm:presLayoutVars>
          <dgm:hierBranch val="init"/>
        </dgm:presLayoutVars>
      </dgm:prSet>
      <dgm:spPr/>
    </dgm:pt>
    <dgm:pt modelId="{C101AAF5-DCFA-471D-8CA6-E5418DA65504}" type="pres">
      <dgm:prSet presAssocID="{51CD3E9B-8EDB-41CB-840A-C37FC210B919}" presName="rootComposite" presStyleCnt="0"/>
      <dgm:spPr/>
    </dgm:pt>
    <dgm:pt modelId="{C1426E45-CF4B-404E-80FB-DA74B7A80217}" type="pres">
      <dgm:prSet presAssocID="{51CD3E9B-8EDB-41CB-840A-C37FC210B919}" presName="rootText" presStyleLbl="node4" presStyleIdx="4" presStyleCnt="8" custScaleX="1188330" custScaleY="219853">
        <dgm:presLayoutVars>
          <dgm:chPref val="3"/>
        </dgm:presLayoutVars>
      </dgm:prSet>
      <dgm:spPr/>
      <dgm:t>
        <a:bodyPr/>
        <a:lstStyle/>
        <a:p>
          <a:endParaRPr lang="zh-CN" altLang="en-US"/>
        </a:p>
      </dgm:t>
    </dgm:pt>
    <dgm:pt modelId="{1814B22A-37C0-4C62-BB8A-DAC737D0D45A}" type="pres">
      <dgm:prSet presAssocID="{51CD3E9B-8EDB-41CB-840A-C37FC210B919}" presName="rootConnector" presStyleLbl="node4" presStyleIdx="4" presStyleCnt="8"/>
      <dgm:spPr/>
      <dgm:t>
        <a:bodyPr/>
        <a:lstStyle/>
        <a:p>
          <a:endParaRPr lang="zh-CN" altLang="en-US"/>
        </a:p>
      </dgm:t>
    </dgm:pt>
    <dgm:pt modelId="{9B0C8DDA-C5C2-4C0F-A40D-070BB67979BF}" type="pres">
      <dgm:prSet presAssocID="{51CD3E9B-8EDB-41CB-840A-C37FC210B919}" presName="hierChild4" presStyleCnt="0"/>
      <dgm:spPr/>
    </dgm:pt>
    <dgm:pt modelId="{6D355F79-C6E2-413F-8E5A-75682A376FCA}" type="pres">
      <dgm:prSet presAssocID="{51CD3E9B-8EDB-41CB-840A-C37FC210B919}" presName="hierChild5" presStyleCnt="0"/>
      <dgm:spPr/>
    </dgm:pt>
    <dgm:pt modelId="{681E266E-5727-474E-BFA7-B96BEED3A928}" type="pres">
      <dgm:prSet presAssocID="{56090827-D013-4FE4-AEC8-0A2B2FE1BA29}" presName="Name64" presStyleLbl="parChTrans1D4" presStyleIdx="5" presStyleCnt="8"/>
      <dgm:spPr/>
    </dgm:pt>
    <dgm:pt modelId="{6A656966-B5E9-482C-B400-02E9A6788915}" type="pres">
      <dgm:prSet presAssocID="{5C35307D-DA18-448D-BE3E-10815B42512E}" presName="hierRoot2" presStyleCnt="0">
        <dgm:presLayoutVars>
          <dgm:hierBranch val="init"/>
        </dgm:presLayoutVars>
      </dgm:prSet>
      <dgm:spPr/>
    </dgm:pt>
    <dgm:pt modelId="{F4117C67-4552-4ECB-B542-0974F30B6B78}" type="pres">
      <dgm:prSet presAssocID="{5C35307D-DA18-448D-BE3E-10815B42512E}" presName="rootComposite" presStyleCnt="0"/>
      <dgm:spPr/>
    </dgm:pt>
    <dgm:pt modelId="{628A30BF-0D7F-461D-89F6-16E77DB5A9BF}" type="pres">
      <dgm:prSet presAssocID="{5C35307D-DA18-448D-BE3E-10815B42512E}" presName="rootText" presStyleLbl="node4" presStyleIdx="5" presStyleCnt="8" custScaleX="1188330" custScaleY="219853">
        <dgm:presLayoutVars>
          <dgm:chPref val="3"/>
        </dgm:presLayoutVars>
      </dgm:prSet>
      <dgm:spPr/>
      <dgm:t>
        <a:bodyPr/>
        <a:lstStyle/>
        <a:p>
          <a:endParaRPr lang="zh-CN" altLang="en-US"/>
        </a:p>
      </dgm:t>
    </dgm:pt>
    <dgm:pt modelId="{92B824DC-7F73-4CB1-9565-D5086EF92C6B}" type="pres">
      <dgm:prSet presAssocID="{5C35307D-DA18-448D-BE3E-10815B42512E}" presName="rootConnector" presStyleLbl="node4" presStyleIdx="5" presStyleCnt="8"/>
      <dgm:spPr/>
      <dgm:t>
        <a:bodyPr/>
        <a:lstStyle/>
        <a:p>
          <a:endParaRPr lang="zh-CN" altLang="en-US"/>
        </a:p>
      </dgm:t>
    </dgm:pt>
    <dgm:pt modelId="{42B19B2B-410A-4F8B-82BD-E64AAFC606ED}" type="pres">
      <dgm:prSet presAssocID="{5C35307D-DA18-448D-BE3E-10815B42512E}" presName="hierChild4" presStyleCnt="0"/>
      <dgm:spPr/>
    </dgm:pt>
    <dgm:pt modelId="{A79A967C-F701-40D9-93CB-7BD73E350B23}" type="pres">
      <dgm:prSet presAssocID="{5C35307D-DA18-448D-BE3E-10815B42512E}" presName="hierChild5" presStyleCnt="0"/>
      <dgm:spPr/>
    </dgm:pt>
    <dgm:pt modelId="{91B70F0C-0B0D-4F7F-94B2-A9A395D3567A}" type="pres">
      <dgm:prSet presAssocID="{0000DEF6-060A-463C-88ED-C4589A8B9626}" presName="Name64" presStyleLbl="parChTrans1D4" presStyleIdx="6" presStyleCnt="8"/>
      <dgm:spPr/>
    </dgm:pt>
    <dgm:pt modelId="{1E6F4771-E9CB-4A37-B2A8-F83168E31A1F}" type="pres">
      <dgm:prSet presAssocID="{91E8F4BE-3D9D-45B6-B00C-B00FFF50C422}" presName="hierRoot2" presStyleCnt="0">
        <dgm:presLayoutVars>
          <dgm:hierBranch val="init"/>
        </dgm:presLayoutVars>
      </dgm:prSet>
      <dgm:spPr/>
    </dgm:pt>
    <dgm:pt modelId="{282AC65F-6E23-4F50-B2C7-4DEDE5FAED1B}" type="pres">
      <dgm:prSet presAssocID="{91E8F4BE-3D9D-45B6-B00C-B00FFF50C422}" presName="rootComposite" presStyleCnt="0"/>
      <dgm:spPr/>
    </dgm:pt>
    <dgm:pt modelId="{61BC739B-95C3-4E79-83F7-C3A7724512CD}" type="pres">
      <dgm:prSet presAssocID="{91E8F4BE-3D9D-45B6-B00C-B00FFF50C422}" presName="rootText" presStyleLbl="node4" presStyleIdx="6" presStyleCnt="8" custScaleX="1188330" custScaleY="219853">
        <dgm:presLayoutVars>
          <dgm:chPref val="3"/>
        </dgm:presLayoutVars>
      </dgm:prSet>
      <dgm:spPr/>
      <dgm:t>
        <a:bodyPr/>
        <a:lstStyle/>
        <a:p>
          <a:endParaRPr lang="zh-CN" altLang="en-US"/>
        </a:p>
      </dgm:t>
    </dgm:pt>
    <dgm:pt modelId="{FEC4DBAA-4A44-4302-A275-1D2EF9718785}" type="pres">
      <dgm:prSet presAssocID="{91E8F4BE-3D9D-45B6-B00C-B00FFF50C422}" presName="rootConnector" presStyleLbl="node4" presStyleIdx="6" presStyleCnt="8"/>
      <dgm:spPr/>
      <dgm:t>
        <a:bodyPr/>
        <a:lstStyle/>
        <a:p>
          <a:endParaRPr lang="zh-CN" altLang="en-US"/>
        </a:p>
      </dgm:t>
    </dgm:pt>
    <dgm:pt modelId="{CAD538AD-BB67-4C5C-8671-864B077F5FA6}" type="pres">
      <dgm:prSet presAssocID="{91E8F4BE-3D9D-45B6-B00C-B00FFF50C422}" presName="hierChild4" presStyleCnt="0"/>
      <dgm:spPr/>
    </dgm:pt>
    <dgm:pt modelId="{7D8779B2-9775-4F3B-869F-8E96D599E8DC}" type="pres">
      <dgm:prSet presAssocID="{91E8F4BE-3D9D-45B6-B00C-B00FFF50C422}" presName="hierChild5" presStyleCnt="0"/>
      <dgm:spPr/>
    </dgm:pt>
    <dgm:pt modelId="{0EB5EFFC-88B0-41C8-A965-7E0D19243F1D}" type="pres">
      <dgm:prSet presAssocID="{66613EBE-DB0C-445D-B878-5DD48799076B}" presName="Name64" presStyleLbl="parChTrans1D4" presStyleIdx="7" presStyleCnt="8"/>
      <dgm:spPr/>
    </dgm:pt>
    <dgm:pt modelId="{CB69C9B1-2EAA-449D-8A12-0659593BB69B}" type="pres">
      <dgm:prSet presAssocID="{C4DDB72C-AE8B-48B6-8A46-D16FDDD91DED}" presName="hierRoot2" presStyleCnt="0">
        <dgm:presLayoutVars>
          <dgm:hierBranch val="init"/>
        </dgm:presLayoutVars>
      </dgm:prSet>
      <dgm:spPr/>
    </dgm:pt>
    <dgm:pt modelId="{02262B68-B75A-4F0F-9016-95A1A66C8153}" type="pres">
      <dgm:prSet presAssocID="{C4DDB72C-AE8B-48B6-8A46-D16FDDD91DED}" presName="rootComposite" presStyleCnt="0"/>
      <dgm:spPr/>
    </dgm:pt>
    <dgm:pt modelId="{B11BD7EA-EB96-48E3-8D79-6586A50BD2EC}" type="pres">
      <dgm:prSet presAssocID="{C4DDB72C-AE8B-48B6-8A46-D16FDDD91DED}" presName="rootText" presStyleLbl="node4" presStyleIdx="7" presStyleCnt="8" custScaleX="1188330" custScaleY="219853">
        <dgm:presLayoutVars>
          <dgm:chPref val="3"/>
        </dgm:presLayoutVars>
      </dgm:prSet>
      <dgm:spPr/>
      <dgm:t>
        <a:bodyPr/>
        <a:lstStyle/>
        <a:p>
          <a:endParaRPr lang="zh-CN" altLang="en-US"/>
        </a:p>
      </dgm:t>
    </dgm:pt>
    <dgm:pt modelId="{A5A6C0E2-893B-4B44-A3E8-2194EC82F2A2}" type="pres">
      <dgm:prSet presAssocID="{C4DDB72C-AE8B-48B6-8A46-D16FDDD91DED}" presName="rootConnector" presStyleLbl="node4" presStyleIdx="7" presStyleCnt="8"/>
      <dgm:spPr/>
      <dgm:t>
        <a:bodyPr/>
        <a:lstStyle/>
        <a:p>
          <a:endParaRPr lang="zh-CN" altLang="en-US"/>
        </a:p>
      </dgm:t>
    </dgm:pt>
    <dgm:pt modelId="{22DF0DFC-0B05-415B-94CC-59E6CDBF9F79}" type="pres">
      <dgm:prSet presAssocID="{C4DDB72C-AE8B-48B6-8A46-D16FDDD91DED}" presName="hierChild4" presStyleCnt="0"/>
      <dgm:spPr/>
    </dgm:pt>
    <dgm:pt modelId="{3C8CA62D-1E73-442C-9C1B-A234C9DD8D42}" type="pres">
      <dgm:prSet presAssocID="{C4DDB72C-AE8B-48B6-8A46-D16FDDD91DED}" presName="hierChild5" presStyleCnt="0"/>
      <dgm:spPr/>
    </dgm:pt>
    <dgm:pt modelId="{F22543DE-35FB-4423-8DEF-38683610A41E}" type="pres">
      <dgm:prSet presAssocID="{0FA4B763-D8E7-4BAD-A694-C097ED7C4002}" presName="hierChild5" presStyleCnt="0"/>
      <dgm:spPr/>
    </dgm:pt>
    <dgm:pt modelId="{ECD5BCA6-F4A6-46A9-A03B-91ED5A26DE32}" type="pres">
      <dgm:prSet presAssocID="{E371DBA1-78A9-4900-A129-01C533D6937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23614693-1481-46B0-8709-13305EEFF12C}" type="presOf" srcId="{5B1949C8-48FE-470E-92FF-BD1A32EAF495}" destId="{4FB47987-68B2-4FB3-BBE0-157D7ADA604D}" srcOrd="0" destOrd="0" presId="urn:microsoft.com/office/officeart/2009/3/layout/HorizontalOrganizationChart"/>
    <dgm:cxn modelId="{6930EE63-E9A6-440C-A412-5EF75975E4C1}" type="presOf" srcId="{017495A4-4F6F-4366-ADF1-345A7DA767A3}" destId="{CBA05E92-46E2-4EF4-8D09-06C5D7D94E60}" srcOrd="0" destOrd="0" presId="urn:microsoft.com/office/officeart/2009/3/layout/HorizontalOrganizationChart"/>
    <dgm:cxn modelId="{3C1D0127-6390-45E6-A854-E716157E4067}" type="presOf" srcId="{7612B619-7F28-41AE-81C8-066EC3FB74F2}" destId="{57255B46-D69C-4005-9661-19F5EEEF803D}" srcOrd="1" destOrd="0" presId="urn:microsoft.com/office/officeart/2009/3/layout/HorizontalOrganizationChart"/>
    <dgm:cxn modelId="{09CF8372-BF34-4F14-882D-A516A38F3051}" type="presOf" srcId="{0FA4B763-D8E7-4BAD-A694-C097ED7C4002}" destId="{186EC3CB-EF3A-4ECB-901F-17752435EFF8}" srcOrd="0" destOrd="0" presId="urn:microsoft.com/office/officeart/2009/3/layout/HorizontalOrganizationChart"/>
    <dgm:cxn modelId="{427CB153-DC42-4150-91C2-25F2B986F8BB}" type="presOf" srcId="{0000DEF6-060A-463C-88ED-C4589A8B9626}" destId="{91B70F0C-0B0D-4F7F-94B2-A9A395D3567A}" srcOrd="0" destOrd="0" presId="urn:microsoft.com/office/officeart/2009/3/layout/HorizontalOrganizationChart"/>
    <dgm:cxn modelId="{C17DFCEF-ECC0-438C-AD30-6902534CCB17}" srcId="{0FA4B763-D8E7-4BAD-A694-C097ED7C4002}" destId="{91E8F4BE-3D9D-45B6-B00C-B00FFF50C422}" srcOrd="2" destOrd="0" parTransId="{0000DEF6-060A-463C-88ED-C4589A8B9626}" sibTransId="{B1ED04CB-9BC7-4220-A720-29D2C8683174}"/>
    <dgm:cxn modelId="{78708A85-94BF-46FC-A74F-C8D0E47AA193}" type="presOf" srcId="{79E36643-E7CD-48FD-90D6-21995F878AC2}" destId="{17FFDD04-BCE3-4BBC-82CE-176D0ADB683C}" srcOrd="0" destOrd="0" presId="urn:microsoft.com/office/officeart/2009/3/layout/HorizontalOrganizationChart"/>
    <dgm:cxn modelId="{4002CD5E-0E9F-442A-9D92-2F72A9E16AAF}" type="presOf" srcId="{5B3C9217-298B-4D84-82D5-A993823C1D05}" destId="{0BC70087-BDC1-47D9-98EB-47FF28B08A9E}" srcOrd="0" destOrd="0" presId="urn:microsoft.com/office/officeart/2009/3/layout/HorizontalOrganizationChart"/>
    <dgm:cxn modelId="{A16CBAB3-8795-4CBF-92B0-11024308499C}" type="presOf" srcId="{4D7397E6-8A5F-4619-A4F2-330AF854120D}" destId="{A6A74975-B035-4D51-8512-A91B5CA9B4BB}" srcOrd="1" destOrd="0" presId="urn:microsoft.com/office/officeart/2009/3/layout/HorizontalOrganizationChart"/>
    <dgm:cxn modelId="{BDB8C3F0-823A-4C82-AAE3-4955BDD4BC91}" type="presOf" srcId="{51CD3E9B-8EDB-41CB-840A-C37FC210B919}" destId="{1814B22A-37C0-4C62-BB8A-DAC737D0D45A}" srcOrd="1" destOrd="0" presId="urn:microsoft.com/office/officeart/2009/3/layout/HorizontalOrganizationChart"/>
    <dgm:cxn modelId="{F1632BA5-EB92-43E3-8E18-99B16778D73F}" srcId="{7612B619-7F28-41AE-81C8-066EC3FB74F2}" destId="{79E36643-E7CD-48FD-90D6-21995F878AC2}" srcOrd="0" destOrd="0" parTransId="{1CB4F09D-8A21-438E-B4B2-9A5D421942EA}" sibTransId="{56313C7F-90B7-4BC9-9F82-B74168C42ADF}"/>
    <dgm:cxn modelId="{9F95814D-D4BB-4783-96D3-98FE2BE025F9}" type="presOf" srcId="{4D7397E6-8A5F-4619-A4F2-330AF854120D}" destId="{932791C4-71D5-4451-8BC0-AF7013A07410}" srcOrd="0" destOrd="0" presId="urn:microsoft.com/office/officeart/2009/3/layout/HorizontalOrganizationChart"/>
    <dgm:cxn modelId="{4A09934B-53DB-40D6-BB78-24BA8443B7DE}" type="presOf" srcId="{D7C94289-E367-43B1-B246-4AD282E149B3}" destId="{CDCCF7F8-C3B7-4B50-8D37-6F82D08700D6}" srcOrd="1" destOrd="0" presId="urn:microsoft.com/office/officeart/2009/3/layout/HorizontalOrganizationChart"/>
    <dgm:cxn modelId="{6F405B58-2BE1-41D5-88D7-34CE8C7EC5BB}" type="presOf" srcId="{91E8F4BE-3D9D-45B6-B00C-B00FFF50C422}" destId="{FEC4DBAA-4A44-4302-A275-1D2EF9718785}" srcOrd="1" destOrd="0" presId="urn:microsoft.com/office/officeart/2009/3/layout/HorizontalOrganizationChart"/>
    <dgm:cxn modelId="{D16CE7C1-D142-48F0-BDF3-1237A5701479}" type="presOf" srcId="{56090827-D013-4FE4-AEC8-0A2B2FE1BA29}" destId="{681E266E-5727-474E-BFA7-B96BEED3A928}" srcOrd="0" destOrd="0" presId="urn:microsoft.com/office/officeart/2009/3/layout/HorizontalOrganizationChart"/>
    <dgm:cxn modelId="{081E4A9B-D392-4F0B-91C8-A46A21F8C723}" srcId="{E371DBA1-78A9-4900-A129-01C533D69376}" destId="{0FA4B763-D8E7-4BAD-A694-C097ED7C4002}" srcOrd="1" destOrd="0" parTransId="{6E312F97-5DB3-4F42-8CC5-CE4E79D6C4CD}" sibTransId="{879B516A-3770-4FF5-BD25-BE86ECF697DF}"/>
    <dgm:cxn modelId="{5EC77E88-372B-48E6-8774-527D502F85F4}" srcId="{6395A4C0-73F6-4BD7-BE4E-BEC4D091933B}" destId="{79782C60-F255-4306-8A01-A95169FD745F}" srcOrd="0" destOrd="0" parTransId="{B1F4D264-59A0-4FDE-B9A8-49A6932C223F}" sibTransId="{16A5B241-A5E5-4412-9B40-A6853E4EA0C3}"/>
    <dgm:cxn modelId="{3EA5A4CA-3295-4828-A240-31CF9A804721}" type="presOf" srcId="{5C35307D-DA18-448D-BE3E-10815B42512E}" destId="{628A30BF-0D7F-461D-89F6-16E77DB5A9BF}" srcOrd="0" destOrd="0" presId="urn:microsoft.com/office/officeart/2009/3/layout/HorizontalOrganizationChart"/>
    <dgm:cxn modelId="{D4801F5E-F7A2-487D-BDD6-7919E2F1047D}" type="presOf" srcId="{91E8F4BE-3D9D-45B6-B00C-B00FFF50C422}" destId="{61BC739B-95C3-4E79-83F7-C3A7724512CD}" srcOrd="0" destOrd="0" presId="urn:microsoft.com/office/officeart/2009/3/layout/HorizontalOrganizationChart"/>
    <dgm:cxn modelId="{1565108B-5673-495B-9A42-9326482D2A34}" type="presOf" srcId="{79E36643-E7CD-48FD-90D6-21995F878AC2}" destId="{B4B12EE4-2CB4-4A34-AE64-36C32022DFA9}" srcOrd="1" destOrd="0" presId="urn:microsoft.com/office/officeart/2009/3/layout/HorizontalOrganizationChart"/>
    <dgm:cxn modelId="{817AA3BF-67EB-44AF-B38D-852612E64820}" type="presOf" srcId="{B1F4D264-59A0-4FDE-B9A8-49A6932C223F}" destId="{9693CCCD-0929-4A8D-8A97-E513CFA26CD1}"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F937570B-A45B-450B-8C95-B27A68EF35F3}" srcId="{0FA4B763-D8E7-4BAD-A694-C097ED7C4002}" destId="{5C35307D-DA18-448D-BE3E-10815B42512E}" srcOrd="1" destOrd="0" parTransId="{56090827-D013-4FE4-AEC8-0A2B2FE1BA29}" sibTransId="{41E71EA7-CA41-41CD-A46A-0A113F811BEC}"/>
    <dgm:cxn modelId="{7C71D376-CC0F-46E9-8084-B3ACEB1C253D}" type="presOf" srcId="{2D0B384F-A07D-45A1-BD6D-E9C185979CC4}" destId="{DB1DD197-921F-41FC-ABB6-543408111C6B}" srcOrd="0" destOrd="0" presId="urn:microsoft.com/office/officeart/2009/3/layout/HorizontalOrganizationChart"/>
    <dgm:cxn modelId="{24F8CAE4-1B64-4A68-BD5F-41E089AF2841}" type="presOf" srcId="{C4DDB72C-AE8B-48B6-8A46-D16FDDD91DED}" destId="{A5A6C0E2-893B-4B44-A3E8-2194EC82F2A2}" srcOrd="1" destOrd="0" presId="urn:microsoft.com/office/officeart/2009/3/layout/HorizontalOrganizationChart"/>
    <dgm:cxn modelId="{1433460A-9AD7-4825-BAF3-1B4338E51973}" type="presOf" srcId="{6395A4C0-73F6-4BD7-BE4E-BEC4D091933B}" destId="{5C71EA66-D47B-4263-8A24-67B6A9469AD0}" srcOrd="1" destOrd="0" presId="urn:microsoft.com/office/officeart/2009/3/layout/HorizontalOrganizationChart"/>
    <dgm:cxn modelId="{1CC122A2-24FD-4163-A666-867A8C22ABE1}" srcId="{7612B619-7F28-41AE-81C8-066EC3FB74F2}" destId="{D93D7806-61AF-47DE-B8E4-EFC0B953751E}" srcOrd="3" destOrd="0" parTransId="{5B3C9217-298B-4D84-82D5-A993823C1D05}" sibTransId="{E9DD68AF-E2CB-45D7-BCBA-498EABC51619}"/>
    <dgm:cxn modelId="{F35FC47B-636F-48D2-A8B7-749EEB6D2FAE}" srcId="{E371DBA1-78A9-4900-A129-01C533D69376}" destId="{7612B619-7F28-41AE-81C8-066EC3FB74F2}" srcOrd="0" destOrd="0" parTransId="{5B1949C8-48FE-470E-92FF-BD1A32EAF495}" sibTransId="{CE83E5E7-A350-44A3-9610-CA4D75D897FB}"/>
    <dgm:cxn modelId="{42152641-A5DE-4033-A30E-7A1EA8BE0917}" type="presOf" srcId="{E371DBA1-78A9-4900-A129-01C533D69376}" destId="{FC268FD7-C258-4A5E-A27B-C74F9C2BC392}" srcOrd="0" destOrd="0" presId="urn:microsoft.com/office/officeart/2009/3/layout/HorizontalOrganizationChart"/>
    <dgm:cxn modelId="{F3D77298-B292-4063-803E-DD5B1B5EEBA9}" type="presOf" srcId="{5C35307D-DA18-448D-BE3E-10815B42512E}" destId="{92B824DC-7F73-4CB1-9565-D5086EF92C6B}" srcOrd="1" destOrd="0" presId="urn:microsoft.com/office/officeart/2009/3/layout/HorizontalOrganizationChart"/>
    <dgm:cxn modelId="{A3BF272B-2FD4-4824-AD93-14C8CD54788A}" type="presOf" srcId="{1CB4F09D-8A21-438E-B4B2-9A5D421942EA}" destId="{1D37E099-56AC-41CB-914A-B7F6C96230A8}" srcOrd="0" destOrd="0" presId="urn:microsoft.com/office/officeart/2009/3/layout/HorizontalOrganizationChart"/>
    <dgm:cxn modelId="{970A1129-4CAC-4AB9-92DF-0296BC96ED14}" srcId="{0FA4B763-D8E7-4BAD-A694-C097ED7C4002}" destId="{C4DDB72C-AE8B-48B6-8A46-D16FDDD91DED}" srcOrd="3" destOrd="0" parTransId="{66613EBE-DB0C-445D-B878-5DD48799076B}" sibTransId="{FDA1F485-08F3-4EC4-A934-2B416D484A61}"/>
    <dgm:cxn modelId="{0A876698-54FE-4D48-A766-4C17284BEE97}" type="presOf" srcId="{79782C60-F255-4306-8A01-A95169FD745F}" destId="{61C68922-50F0-441D-9C17-D0957541DDDE}" srcOrd="0" destOrd="0" presId="urn:microsoft.com/office/officeart/2009/3/layout/HorizontalOrganizationChart"/>
    <dgm:cxn modelId="{66FE3691-FD3B-4BCC-9CC7-0E19DA77A3E9}" type="presOf" srcId="{0FA4B763-D8E7-4BAD-A694-C097ED7C4002}" destId="{B2C57BEB-EBFA-442B-949D-CB92EE01E1EB}" srcOrd="1" destOrd="0" presId="urn:microsoft.com/office/officeart/2009/3/layout/HorizontalOrganizationChart"/>
    <dgm:cxn modelId="{A5793D75-9CF8-4874-AABC-927A9EAC3168}" type="presOf" srcId="{D7C94289-E367-43B1-B246-4AD282E149B3}" destId="{54CA3B4F-A420-493F-BCB7-405350A86AC6}" srcOrd="0" destOrd="0" presId="urn:microsoft.com/office/officeart/2009/3/layout/HorizontalOrganizationChart"/>
    <dgm:cxn modelId="{AD008C81-4111-4B64-A90D-B22978D9C298}" type="presOf" srcId="{C4DDB72C-AE8B-48B6-8A46-D16FDDD91DED}" destId="{B11BD7EA-EB96-48E3-8D79-6586A50BD2EC}" srcOrd="0" destOrd="0" presId="urn:microsoft.com/office/officeart/2009/3/layout/HorizontalOrganizationChart"/>
    <dgm:cxn modelId="{8F9DD9F7-66FF-4C20-A854-E4A474B02571}" srcId="{7612B619-7F28-41AE-81C8-066EC3FB74F2}" destId="{4D7397E6-8A5F-4619-A4F2-330AF854120D}" srcOrd="1" destOrd="0" parTransId="{978B1EFB-C6FA-4E30-A6EF-DAC3452525D9}" sibTransId="{B40C919F-8260-490C-9E76-1B707AD3CAE0}"/>
    <dgm:cxn modelId="{8CF49311-A81D-45F8-AB86-2CB3DF66B1B6}" type="presOf" srcId="{6E312F97-5DB3-4F42-8CC5-CE4E79D6C4CD}" destId="{C8CEA386-B0A6-4CB3-ABD8-F5BFEF7F7804}" srcOrd="0" destOrd="0" presId="urn:microsoft.com/office/officeart/2009/3/layout/HorizontalOrganizationChart"/>
    <dgm:cxn modelId="{0572FE98-3D10-4569-BFDE-894931C43DF7}" srcId="{0FA4B763-D8E7-4BAD-A694-C097ED7C4002}" destId="{51CD3E9B-8EDB-41CB-840A-C37FC210B919}" srcOrd="0" destOrd="0" parTransId="{2D0B384F-A07D-45A1-BD6D-E9C185979CC4}" sibTransId="{5734D08B-F603-4035-A90A-3452EE85762C}"/>
    <dgm:cxn modelId="{331A344C-5766-4FFE-8F11-0E8DA4AAAD7A}" srcId="{6395A4C0-73F6-4BD7-BE4E-BEC4D091933B}" destId="{E371DBA1-78A9-4900-A129-01C533D69376}" srcOrd="1" destOrd="0" parTransId="{823A898F-5D72-40D2-9E8E-F70551CEEB79}" sibTransId="{81728633-1C45-4B79-9A31-1B879FC45674}"/>
    <dgm:cxn modelId="{BC049121-311D-4586-B617-DADBB2ADE98B}" srcId="{7612B619-7F28-41AE-81C8-066EC3FB74F2}" destId="{D7C94289-E367-43B1-B246-4AD282E149B3}" srcOrd="2" destOrd="0" parTransId="{017495A4-4F6F-4366-ADF1-345A7DA767A3}" sibTransId="{38977FB4-F12C-4F91-B00C-1B918580E12E}"/>
    <dgm:cxn modelId="{A3A532B4-979F-49D4-B2F1-049EF0F8016F}" type="presOf" srcId="{6395A4C0-73F6-4BD7-BE4E-BEC4D091933B}" destId="{3B461DA5-C5AD-473B-BE1D-C48025597C37}" srcOrd="0" destOrd="0" presId="urn:microsoft.com/office/officeart/2009/3/layout/HorizontalOrganizationChart"/>
    <dgm:cxn modelId="{D9683887-C21B-405B-B2D3-FFEB47F7790F}" type="presOf" srcId="{BB51AE51-0B81-49FA-99DF-5EB7AE57A44C}" destId="{31455B73-3540-4A97-9584-D0B09FEBE639}" srcOrd="0" destOrd="0" presId="urn:microsoft.com/office/officeart/2009/3/layout/HorizontalOrganizationChart"/>
    <dgm:cxn modelId="{BF2FE70A-8D9D-4656-8CE4-2EB26899D076}" type="presOf" srcId="{66613EBE-DB0C-445D-B878-5DD48799076B}" destId="{0EB5EFFC-88B0-41C8-A965-7E0D19243F1D}" srcOrd="0" destOrd="0" presId="urn:microsoft.com/office/officeart/2009/3/layout/HorizontalOrganizationChart"/>
    <dgm:cxn modelId="{AF441F79-917F-48BD-A477-7B2AE7B53BA8}" type="presOf" srcId="{79782C60-F255-4306-8A01-A95169FD745F}" destId="{BF609C40-AE2E-4390-BE29-81BC56F74E07}" srcOrd="1" destOrd="0" presId="urn:microsoft.com/office/officeart/2009/3/layout/HorizontalOrganizationChart"/>
    <dgm:cxn modelId="{741B17D8-5E74-4CD3-8C55-FB5C656CB7CE}" type="presOf" srcId="{823A898F-5D72-40D2-9E8E-F70551CEEB79}" destId="{AE1CD310-189A-49FC-B440-1B7E546B1A06}" srcOrd="0" destOrd="0" presId="urn:microsoft.com/office/officeart/2009/3/layout/HorizontalOrganizationChart"/>
    <dgm:cxn modelId="{2985A923-89F1-4198-B6C1-CFE1400DCABC}" type="presOf" srcId="{D93D7806-61AF-47DE-B8E4-EFC0B953751E}" destId="{BF5005F7-06F3-420B-8752-DD6D32916CCC}" srcOrd="0" destOrd="0" presId="urn:microsoft.com/office/officeart/2009/3/layout/HorizontalOrganizationChart"/>
    <dgm:cxn modelId="{88E7195C-BEBB-4731-BA94-28EE464E8B10}" type="presOf" srcId="{D93D7806-61AF-47DE-B8E4-EFC0B953751E}" destId="{DDEB5FCE-14E4-4D1C-B03C-1320DD0042B5}" srcOrd="1" destOrd="0" presId="urn:microsoft.com/office/officeart/2009/3/layout/HorizontalOrganizationChart"/>
    <dgm:cxn modelId="{07A3C83B-7067-4F22-BB59-8474651E4F7B}" type="presOf" srcId="{7612B619-7F28-41AE-81C8-066EC3FB74F2}" destId="{5D0FD645-06E5-465E-BC84-1DFBCB5B19AB}" srcOrd="0" destOrd="0" presId="urn:microsoft.com/office/officeart/2009/3/layout/HorizontalOrganizationChart"/>
    <dgm:cxn modelId="{1A1E6F0A-6BAD-45BB-A50E-73670DA19F87}" type="presOf" srcId="{51CD3E9B-8EDB-41CB-840A-C37FC210B919}" destId="{C1426E45-CF4B-404E-80FB-DA74B7A80217}" srcOrd="0" destOrd="0" presId="urn:microsoft.com/office/officeart/2009/3/layout/HorizontalOrganizationChart"/>
    <dgm:cxn modelId="{CBBE74E0-B376-45D6-99DA-2667DCBF5A5E}" type="presOf" srcId="{978B1EFB-C6FA-4E30-A6EF-DAC3452525D9}" destId="{9F3CD97A-941C-40CC-8EB0-7B09451EA894}" srcOrd="0" destOrd="0" presId="urn:microsoft.com/office/officeart/2009/3/layout/HorizontalOrganizationChart"/>
    <dgm:cxn modelId="{2A879380-5286-403C-89E5-81820A198B22}" type="presOf" srcId="{E371DBA1-78A9-4900-A129-01C533D69376}" destId="{60B3D2BB-41E8-407B-895D-1FCEAD3D386C}" srcOrd="1" destOrd="0" presId="urn:microsoft.com/office/officeart/2009/3/layout/HorizontalOrganizationChart"/>
    <dgm:cxn modelId="{75720E03-FFDB-44C6-BD51-90AE6FC979A4}" type="presParOf" srcId="{31455B73-3540-4A97-9584-D0B09FEBE639}" destId="{BE663EC5-2C97-45AA-BF46-A0CDF896F71B}" srcOrd="0" destOrd="0" presId="urn:microsoft.com/office/officeart/2009/3/layout/HorizontalOrganizationChart"/>
    <dgm:cxn modelId="{1C690158-4AF8-4D49-8D9A-FBF35628A2DB}" type="presParOf" srcId="{BE663EC5-2C97-45AA-BF46-A0CDF896F71B}" destId="{24CEC310-154B-4E75-AA3D-3E5D6E5A3348}" srcOrd="0" destOrd="0" presId="urn:microsoft.com/office/officeart/2009/3/layout/HorizontalOrganizationChart"/>
    <dgm:cxn modelId="{8087336A-BC1E-4E32-A504-EF6BFE0D90B3}" type="presParOf" srcId="{24CEC310-154B-4E75-AA3D-3E5D6E5A3348}" destId="{3B461DA5-C5AD-473B-BE1D-C48025597C37}" srcOrd="0" destOrd="0" presId="urn:microsoft.com/office/officeart/2009/3/layout/HorizontalOrganizationChart"/>
    <dgm:cxn modelId="{44D173F0-A06A-4CFC-A9E4-53A64828AC35}" type="presParOf" srcId="{24CEC310-154B-4E75-AA3D-3E5D6E5A3348}" destId="{5C71EA66-D47B-4263-8A24-67B6A9469AD0}" srcOrd="1" destOrd="0" presId="urn:microsoft.com/office/officeart/2009/3/layout/HorizontalOrganizationChart"/>
    <dgm:cxn modelId="{B1DFEFBC-AE5A-41C0-B13D-52B818132A95}" type="presParOf" srcId="{BE663EC5-2C97-45AA-BF46-A0CDF896F71B}" destId="{AD79B44E-D904-4A9E-975E-EAB9D5AB9795}" srcOrd="1" destOrd="0" presId="urn:microsoft.com/office/officeart/2009/3/layout/HorizontalOrganizationChart"/>
    <dgm:cxn modelId="{A80322DB-62E3-4698-9CEA-5739675FC684}" type="presParOf" srcId="{AD79B44E-D904-4A9E-975E-EAB9D5AB9795}" destId="{9693CCCD-0929-4A8D-8A97-E513CFA26CD1}" srcOrd="0" destOrd="0" presId="urn:microsoft.com/office/officeart/2009/3/layout/HorizontalOrganizationChart"/>
    <dgm:cxn modelId="{D678F674-360C-4652-9C20-FCB41A1F62FE}" type="presParOf" srcId="{AD79B44E-D904-4A9E-975E-EAB9D5AB9795}" destId="{AF351D47-F796-4080-B36B-0E8CF2F657FA}" srcOrd="1" destOrd="0" presId="urn:microsoft.com/office/officeart/2009/3/layout/HorizontalOrganizationChart"/>
    <dgm:cxn modelId="{9B9F2F9E-FE67-418F-A0EA-8111FFE4C0F0}" type="presParOf" srcId="{AF351D47-F796-4080-B36B-0E8CF2F657FA}" destId="{2074C715-D192-4084-AEB5-1B487B80807C}" srcOrd="0" destOrd="0" presId="urn:microsoft.com/office/officeart/2009/3/layout/HorizontalOrganizationChart"/>
    <dgm:cxn modelId="{617EB2A2-C6F6-44EF-981E-61251CD7BA9A}" type="presParOf" srcId="{2074C715-D192-4084-AEB5-1B487B80807C}" destId="{61C68922-50F0-441D-9C17-D0957541DDDE}" srcOrd="0" destOrd="0" presId="urn:microsoft.com/office/officeart/2009/3/layout/HorizontalOrganizationChart"/>
    <dgm:cxn modelId="{E154CBBE-813F-4AD9-BD25-21072B55D50C}" type="presParOf" srcId="{2074C715-D192-4084-AEB5-1B487B80807C}" destId="{BF609C40-AE2E-4390-BE29-81BC56F74E07}" srcOrd="1" destOrd="0" presId="urn:microsoft.com/office/officeart/2009/3/layout/HorizontalOrganizationChart"/>
    <dgm:cxn modelId="{98931085-5FBC-408C-BAD0-E95DF07DF4E7}" type="presParOf" srcId="{AF351D47-F796-4080-B36B-0E8CF2F657FA}" destId="{282692D8-6486-47FB-86C5-B60E334D30CD}" srcOrd="1" destOrd="0" presId="urn:microsoft.com/office/officeart/2009/3/layout/HorizontalOrganizationChart"/>
    <dgm:cxn modelId="{E3FF9042-BE2A-4B6A-8767-061418EDF1F3}" type="presParOf" srcId="{AF351D47-F796-4080-B36B-0E8CF2F657FA}" destId="{395077E7-85F7-41D9-A3DB-D9186E12F14E}" srcOrd="2" destOrd="0" presId="urn:microsoft.com/office/officeart/2009/3/layout/HorizontalOrganizationChart"/>
    <dgm:cxn modelId="{01BC1664-CCFD-4CAE-8623-AF25D63CC65F}" type="presParOf" srcId="{AD79B44E-D904-4A9E-975E-EAB9D5AB9795}" destId="{AE1CD310-189A-49FC-B440-1B7E546B1A06}" srcOrd="2" destOrd="0" presId="urn:microsoft.com/office/officeart/2009/3/layout/HorizontalOrganizationChart"/>
    <dgm:cxn modelId="{EC109122-A808-41A6-9C4E-08298E44CCE7}" type="presParOf" srcId="{AD79B44E-D904-4A9E-975E-EAB9D5AB9795}" destId="{CB82C82D-8502-48F4-A25C-97679DFE8712}" srcOrd="3" destOrd="0" presId="urn:microsoft.com/office/officeart/2009/3/layout/HorizontalOrganizationChart"/>
    <dgm:cxn modelId="{2C52CD58-A225-451C-9EAC-BB734FF82451}" type="presParOf" srcId="{CB82C82D-8502-48F4-A25C-97679DFE8712}" destId="{543FE929-794A-486C-8F0E-3241E038D87D}" srcOrd="0" destOrd="0" presId="urn:microsoft.com/office/officeart/2009/3/layout/HorizontalOrganizationChart"/>
    <dgm:cxn modelId="{ADFD10FE-4A79-4B93-8B89-4093F0686113}" type="presParOf" srcId="{543FE929-794A-486C-8F0E-3241E038D87D}" destId="{FC268FD7-C258-4A5E-A27B-C74F9C2BC392}" srcOrd="0" destOrd="0" presId="urn:microsoft.com/office/officeart/2009/3/layout/HorizontalOrganizationChart"/>
    <dgm:cxn modelId="{9AB68CDF-ED1C-425B-BCFA-54D82D59093E}" type="presParOf" srcId="{543FE929-794A-486C-8F0E-3241E038D87D}" destId="{60B3D2BB-41E8-407B-895D-1FCEAD3D386C}" srcOrd="1" destOrd="0" presId="urn:microsoft.com/office/officeart/2009/3/layout/HorizontalOrganizationChart"/>
    <dgm:cxn modelId="{9652A67D-905B-4F99-A3E3-E5FFD9A29C9E}" type="presParOf" srcId="{CB82C82D-8502-48F4-A25C-97679DFE8712}" destId="{965573EA-1933-4C1A-8487-6DC9685266AD}" srcOrd="1" destOrd="0" presId="urn:microsoft.com/office/officeart/2009/3/layout/HorizontalOrganizationChart"/>
    <dgm:cxn modelId="{D3EF2ACF-5CF0-4777-8E4D-0B3C89FA6C3B}" type="presParOf" srcId="{965573EA-1933-4C1A-8487-6DC9685266AD}" destId="{4FB47987-68B2-4FB3-BBE0-157D7ADA604D}" srcOrd="0" destOrd="0" presId="urn:microsoft.com/office/officeart/2009/3/layout/HorizontalOrganizationChart"/>
    <dgm:cxn modelId="{ADA40615-16E9-4EB6-B5E8-3674982F914E}" type="presParOf" srcId="{965573EA-1933-4C1A-8487-6DC9685266AD}" destId="{624A7FDA-9037-4513-8643-95DA0639A86C}" srcOrd="1" destOrd="0" presId="urn:microsoft.com/office/officeart/2009/3/layout/HorizontalOrganizationChart"/>
    <dgm:cxn modelId="{59F986BE-7F75-4FF9-9241-BC1A711FD512}" type="presParOf" srcId="{624A7FDA-9037-4513-8643-95DA0639A86C}" destId="{5448BEA5-04B4-4153-BEE1-3BDD53BC8072}" srcOrd="0" destOrd="0" presId="urn:microsoft.com/office/officeart/2009/3/layout/HorizontalOrganizationChart"/>
    <dgm:cxn modelId="{81DEFEA8-571D-49A2-90ED-6DBF3B10E995}" type="presParOf" srcId="{5448BEA5-04B4-4153-BEE1-3BDD53BC8072}" destId="{5D0FD645-06E5-465E-BC84-1DFBCB5B19AB}" srcOrd="0" destOrd="0" presId="urn:microsoft.com/office/officeart/2009/3/layout/HorizontalOrganizationChart"/>
    <dgm:cxn modelId="{74E60A11-73F9-438F-B597-8CBF63277BF1}" type="presParOf" srcId="{5448BEA5-04B4-4153-BEE1-3BDD53BC8072}" destId="{57255B46-D69C-4005-9661-19F5EEEF803D}" srcOrd="1" destOrd="0" presId="urn:microsoft.com/office/officeart/2009/3/layout/HorizontalOrganizationChart"/>
    <dgm:cxn modelId="{1CF19DAE-63B5-43C8-A188-2630F1ECE054}" type="presParOf" srcId="{624A7FDA-9037-4513-8643-95DA0639A86C}" destId="{3FBAC6AD-B2FB-42BD-88AA-71262D3C6F90}" srcOrd="1" destOrd="0" presId="urn:microsoft.com/office/officeart/2009/3/layout/HorizontalOrganizationChart"/>
    <dgm:cxn modelId="{148451DD-FD9F-4CCD-85AD-8527DD8E4C3B}" type="presParOf" srcId="{3FBAC6AD-B2FB-42BD-88AA-71262D3C6F90}" destId="{1D37E099-56AC-41CB-914A-B7F6C96230A8}" srcOrd="0" destOrd="0" presId="urn:microsoft.com/office/officeart/2009/3/layout/HorizontalOrganizationChart"/>
    <dgm:cxn modelId="{FE8EB9F4-D1AF-422E-8630-171BADC10BBB}" type="presParOf" srcId="{3FBAC6AD-B2FB-42BD-88AA-71262D3C6F90}" destId="{B0F2A8C7-B366-4E3F-9C70-16053315916E}" srcOrd="1" destOrd="0" presId="urn:microsoft.com/office/officeart/2009/3/layout/HorizontalOrganizationChart"/>
    <dgm:cxn modelId="{FBE5D906-FA5D-42F6-B1A2-D6237F28E6F3}" type="presParOf" srcId="{B0F2A8C7-B366-4E3F-9C70-16053315916E}" destId="{F72FD1E2-77A9-4D81-B289-A6B92B7B6634}" srcOrd="0" destOrd="0" presId="urn:microsoft.com/office/officeart/2009/3/layout/HorizontalOrganizationChart"/>
    <dgm:cxn modelId="{13FF677C-1930-4FD8-98EE-7CFCEA53310B}" type="presParOf" srcId="{F72FD1E2-77A9-4D81-B289-A6B92B7B6634}" destId="{17FFDD04-BCE3-4BBC-82CE-176D0ADB683C}" srcOrd="0" destOrd="0" presId="urn:microsoft.com/office/officeart/2009/3/layout/HorizontalOrganizationChart"/>
    <dgm:cxn modelId="{036C3146-7E24-4454-9942-1328DFE57546}" type="presParOf" srcId="{F72FD1E2-77A9-4D81-B289-A6B92B7B6634}" destId="{B4B12EE4-2CB4-4A34-AE64-36C32022DFA9}" srcOrd="1" destOrd="0" presId="urn:microsoft.com/office/officeart/2009/3/layout/HorizontalOrganizationChart"/>
    <dgm:cxn modelId="{30580A9C-2EF8-4412-9E5D-BC72EEBA3A75}" type="presParOf" srcId="{B0F2A8C7-B366-4E3F-9C70-16053315916E}" destId="{85E0B00F-7D96-4042-A83A-0A49DFDEA9D2}" srcOrd="1" destOrd="0" presId="urn:microsoft.com/office/officeart/2009/3/layout/HorizontalOrganizationChart"/>
    <dgm:cxn modelId="{693F568B-5266-440C-B27F-895D31A3272B}" type="presParOf" srcId="{B0F2A8C7-B366-4E3F-9C70-16053315916E}" destId="{E3B4889D-1392-4752-9166-5CAD9A4C727B}" srcOrd="2" destOrd="0" presId="urn:microsoft.com/office/officeart/2009/3/layout/HorizontalOrganizationChart"/>
    <dgm:cxn modelId="{91C92F36-3910-41A7-A615-5CC855FC1DCB}" type="presParOf" srcId="{3FBAC6AD-B2FB-42BD-88AA-71262D3C6F90}" destId="{9F3CD97A-941C-40CC-8EB0-7B09451EA894}" srcOrd="2" destOrd="0" presId="urn:microsoft.com/office/officeart/2009/3/layout/HorizontalOrganizationChart"/>
    <dgm:cxn modelId="{7BFC1B7D-70F6-4CB0-8F67-3ABD9658630E}" type="presParOf" srcId="{3FBAC6AD-B2FB-42BD-88AA-71262D3C6F90}" destId="{0790D6EE-7FB0-4D14-8196-D5D80EFB69FE}" srcOrd="3" destOrd="0" presId="urn:microsoft.com/office/officeart/2009/3/layout/HorizontalOrganizationChart"/>
    <dgm:cxn modelId="{DBAF8A77-785D-411A-B2EC-27EEDABB1522}" type="presParOf" srcId="{0790D6EE-7FB0-4D14-8196-D5D80EFB69FE}" destId="{0CF41289-CF81-4DC1-89CD-7C33EBFD9F31}" srcOrd="0" destOrd="0" presId="urn:microsoft.com/office/officeart/2009/3/layout/HorizontalOrganizationChart"/>
    <dgm:cxn modelId="{DFA7FFE1-AD23-4BDD-A7F7-0583DA17F27A}" type="presParOf" srcId="{0CF41289-CF81-4DC1-89CD-7C33EBFD9F31}" destId="{932791C4-71D5-4451-8BC0-AF7013A07410}" srcOrd="0" destOrd="0" presId="urn:microsoft.com/office/officeart/2009/3/layout/HorizontalOrganizationChart"/>
    <dgm:cxn modelId="{A7E23B11-B3A4-49E8-9871-74C0641EE587}" type="presParOf" srcId="{0CF41289-CF81-4DC1-89CD-7C33EBFD9F31}" destId="{A6A74975-B035-4D51-8512-A91B5CA9B4BB}" srcOrd="1" destOrd="0" presId="urn:microsoft.com/office/officeart/2009/3/layout/HorizontalOrganizationChart"/>
    <dgm:cxn modelId="{969AFEBE-4669-41DB-AE0F-2E19EE4904DD}" type="presParOf" srcId="{0790D6EE-7FB0-4D14-8196-D5D80EFB69FE}" destId="{341A1BC3-7239-4D0B-A834-1A0F7458FB1B}" srcOrd="1" destOrd="0" presId="urn:microsoft.com/office/officeart/2009/3/layout/HorizontalOrganizationChart"/>
    <dgm:cxn modelId="{6CDCBF04-E439-41D1-B6F2-216DE9F88FD7}" type="presParOf" srcId="{0790D6EE-7FB0-4D14-8196-D5D80EFB69FE}" destId="{24530F70-F0E1-4437-89E5-3FC216D8477D}" srcOrd="2" destOrd="0" presId="urn:microsoft.com/office/officeart/2009/3/layout/HorizontalOrganizationChart"/>
    <dgm:cxn modelId="{D4868CAC-ED53-4038-A871-B5B7516C0788}" type="presParOf" srcId="{3FBAC6AD-B2FB-42BD-88AA-71262D3C6F90}" destId="{CBA05E92-46E2-4EF4-8D09-06C5D7D94E60}" srcOrd="4" destOrd="0" presId="urn:microsoft.com/office/officeart/2009/3/layout/HorizontalOrganizationChart"/>
    <dgm:cxn modelId="{35F81C24-DB27-44B5-95B6-9169C65FC818}" type="presParOf" srcId="{3FBAC6AD-B2FB-42BD-88AA-71262D3C6F90}" destId="{9C2A2706-A860-4982-87AD-E03BBFB4E3AF}" srcOrd="5" destOrd="0" presId="urn:microsoft.com/office/officeart/2009/3/layout/HorizontalOrganizationChart"/>
    <dgm:cxn modelId="{DFFBEE7A-F589-489F-BF6A-65D7C0FCD78B}" type="presParOf" srcId="{9C2A2706-A860-4982-87AD-E03BBFB4E3AF}" destId="{2DB0FEA3-FE7F-409B-9E12-6CEF3D067A5F}" srcOrd="0" destOrd="0" presId="urn:microsoft.com/office/officeart/2009/3/layout/HorizontalOrganizationChart"/>
    <dgm:cxn modelId="{F2C64DA6-78C0-4113-BBC1-B102088C93F8}" type="presParOf" srcId="{2DB0FEA3-FE7F-409B-9E12-6CEF3D067A5F}" destId="{54CA3B4F-A420-493F-BCB7-405350A86AC6}" srcOrd="0" destOrd="0" presId="urn:microsoft.com/office/officeart/2009/3/layout/HorizontalOrganizationChart"/>
    <dgm:cxn modelId="{934A144A-F2D0-4F52-9F9B-788BE7BFAD06}" type="presParOf" srcId="{2DB0FEA3-FE7F-409B-9E12-6CEF3D067A5F}" destId="{CDCCF7F8-C3B7-4B50-8D37-6F82D08700D6}" srcOrd="1" destOrd="0" presId="urn:microsoft.com/office/officeart/2009/3/layout/HorizontalOrganizationChart"/>
    <dgm:cxn modelId="{560AF5D8-DAAB-40C8-9DC0-5DDAEC503D06}" type="presParOf" srcId="{9C2A2706-A860-4982-87AD-E03BBFB4E3AF}" destId="{06A44C9B-F65B-4C27-9B94-C1E26068BDEF}" srcOrd="1" destOrd="0" presId="urn:microsoft.com/office/officeart/2009/3/layout/HorizontalOrganizationChart"/>
    <dgm:cxn modelId="{6EFEEDF6-F2BF-450B-B9B6-3A457252CE8B}" type="presParOf" srcId="{9C2A2706-A860-4982-87AD-E03BBFB4E3AF}" destId="{85B42328-919C-4295-AE1B-597F29DE6580}" srcOrd="2" destOrd="0" presId="urn:microsoft.com/office/officeart/2009/3/layout/HorizontalOrganizationChart"/>
    <dgm:cxn modelId="{A6F5EB3C-3DE9-4E85-AD37-DF0C789FDAFA}" type="presParOf" srcId="{3FBAC6AD-B2FB-42BD-88AA-71262D3C6F90}" destId="{0BC70087-BDC1-47D9-98EB-47FF28B08A9E}" srcOrd="6" destOrd="0" presId="urn:microsoft.com/office/officeart/2009/3/layout/HorizontalOrganizationChart"/>
    <dgm:cxn modelId="{31E3DCC9-0D8B-47A5-BD25-10247AC94D05}" type="presParOf" srcId="{3FBAC6AD-B2FB-42BD-88AA-71262D3C6F90}" destId="{9205FF57-0CF5-4053-82AE-D9AF7A66B722}" srcOrd="7" destOrd="0" presId="urn:microsoft.com/office/officeart/2009/3/layout/HorizontalOrganizationChart"/>
    <dgm:cxn modelId="{CECA12FC-CAA6-42DA-9D98-531DD764DB64}" type="presParOf" srcId="{9205FF57-0CF5-4053-82AE-D9AF7A66B722}" destId="{EEFF69E5-A4B6-47FA-92A1-B5A5FE850D58}" srcOrd="0" destOrd="0" presId="urn:microsoft.com/office/officeart/2009/3/layout/HorizontalOrganizationChart"/>
    <dgm:cxn modelId="{23575D08-2221-4E32-96EB-AFDD5F9E2777}" type="presParOf" srcId="{EEFF69E5-A4B6-47FA-92A1-B5A5FE850D58}" destId="{BF5005F7-06F3-420B-8752-DD6D32916CCC}" srcOrd="0" destOrd="0" presId="urn:microsoft.com/office/officeart/2009/3/layout/HorizontalOrganizationChart"/>
    <dgm:cxn modelId="{33C9E719-6F00-439E-934E-B7DB253B5654}" type="presParOf" srcId="{EEFF69E5-A4B6-47FA-92A1-B5A5FE850D58}" destId="{DDEB5FCE-14E4-4D1C-B03C-1320DD0042B5}" srcOrd="1" destOrd="0" presId="urn:microsoft.com/office/officeart/2009/3/layout/HorizontalOrganizationChart"/>
    <dgm:cxn modelId="{B8E225BE-1BD8-4A1C-BCEA-2070A1B86F5C}" type="presParOf" srcId="{9205FF57-0CF5-4053-82AE-D9AF7A66B722}" destId="{995E6004-97F9-4F2E-B227-4444D663AA77}" srcOrd="1" destOrd="0" presId="urn:microsoft.com/office/officeart/2009/3/layout/HorizontalOrganizationChart"/>
    <dgm:cxn modelId="{8DF3336A-0F9A-4C8E-A3FE-2A7677869064}" type="presParOf" srcId="{9205FF57-0CF5-4053-82AE-D9AF7A66B722}" destId="{B2F3CA90-895E-46A1-B71F-BF471BB6A394}" srcOrd="2" destOrd="0" presId="urn:microsoft.com/office/officeart/2009/3/layout/HorizontalOrganizationChart"/>
    <dgm:cxn modelId="{4BBA135A-1FB7-4902-8155-C99A0875B30B}" type="presParOf" srcId="{624A7FDA-9037-4513-8643-95DA0639A86C}" destId="{EE510EAF-94C7-4BC6-AB09-5E8E7ECC4213}" srcOrd="2" destOrd="0" presId="urn:microsoft.com/office/officeart/2009/3/layout/HorizontalOrganizationChart"/>
    <dgm:cxn modelId="{49EEF728-B12E-4AA1-B495-FDD3EDDFEB03}" type="presParOf" srcId="{965573EA-1933-4C1A-8487-6DC9685266AD}" destId="{C8CEA386-B0A6-4CB3-ABD8-F5BFEF7F7804}" srcOrd="2" destOrd="0" presId="urn:microsoft.com/office/officeart/2009/3/layout/HorizontalOrganizationChart"/>
    <dgm:cxn modelId="{A75BB457-0499-4C2A-9C0E-F263C1DDF26A}" type="presParOf" srcId="{965573EA-1933-4C1A-8487-6DC9685266AD}" destId="{82ED26DC-1CD5-4495-B775-31816A1FE546}" srcOrd="3" destOrd="0" presId="urn:microsoft.com/office/officeart/2009/3/layout/HorizontalOrganizationChart"/>
    <dgm:cxn modelId="{B273393F-F374-46DB-863C-ED4477816D2F}" type="presParOf" srcId="{82ED26DC-1CD5-4495-B775-31816A1FE546}" destId="{B84A79F8-0DC6-4743-AB93-684520607FE9}" srcOrd="0" destOrd="0" presId="urn:microsoft.com/office/officeart/2009/3/layout/HorizontalOrganizationChart"/>
    <dgm:cxn modelId="{ADD2B314-DD79-4772-AE56-D8544190C97C}" type="presParOf" srcId="{B84A79F8-0DC6-4743-AB93-684520607FE9}" destId="{186EC3CB-EF3A-4ECB-901F-17752435EFF8}" srcOrd="0" destOrd="0" presId="urn:microsoft.com/office/officeart/2009/3/layout/HorizontalOrganizationChart"/>
    <dgm:cxn modelId="{C88EB098-5145-41B4-B885-F8D78EAE9B03}" type="presParOf" srcId="{B84A79F8-0DC6-4743-AB93-684520607FE9}" destId="{B2C57BEB-EBFA-442B-949D-CB92EE01E1EB}" srcOrd="1" destOrd="0" presId="urn:microsoft.com/office/officeart/2009/3/layout/HorizontalOrganizationChart"/>
    <dgm:cxn modelId="{8541E7C2-6DF1-46C6-A480-DB87D1888AD3}" type="presParOf" srcId="{82ED26DC-1CD5-4495-B775-31816A1FE546}" destId="{627C53FB-F371-4F80-AD32-BD7B1DC8CA44}" srcOrd="1" destOrd="0" presId="urn:microsoft.com/office/officeart/2009/3/layout/HorizontalOrganizationChart"/>
    <dgm:cxn modelId="{64864066-9B68-43BA-A5BA-86F5C000EFA6}" type="presParOf" srcId="{627C53FB-F371-4F80-AD32-BD7B1DC8CA44}" destId="{DB1DD197-921F-41FC-ABB6-543408111C6B}" srcOrd="0" destOrd="0" presId="urn:microsoft.com/office/officeart/2009/3/layout/HorizontalOrganizationChart"/>
    <dgm:cxn modelId="{9E8CE066-69F9-40F8-AF92-2F10C097CDA5}" type="presParOf" srcId="{627C53FB-F371-4F80-AD32-BD7B1DC8CA44}" destId="{957D9FF4-4A8B-4DBA-80C0-2D937053D758}" srcOrd="1" destOrd="0" presId="urn:microsoft.com/office/officeart/2009/3/layout/HorizontalOrganizationChart"/>
    <dgm:cxn modelId="{A9B65354-43EC-4940-85F3-C7EFA16E7A4E}" type="presParOf" srcId="{957D9FF4-4A8B-4DBA-80C0-2D937053D758}" destId="{C101AAF5-DCFA-471D-8CA6-E5418DA65504}" srcOrd="0" destOrd="0" presId="urn:microsoft.com/office/officeart/2009/3/layout/HorizontalOrganizationChart"/>
    <dgm:cxn modelId="{4C6BAA5B-3473-4BAC-93CF-316711084B2D}" type="presParOf" srcId="{C101AAF5-DCFA-471D-8CA6-E5418DA65504}" destId="{C1426E45-CF4B-404E-80FB-DA74B7A80217}" srcOrd="0" destOrd="0" presId="urn:microsoft.com/office/officeart/2009/3/layout/HorizontalOrganizationChart"/>
    <dgm:cxn modelId="{C979BB65-0883-4035-BF6D-AA031E6F7591}" type="presParOf" srcId="{C101AAF5-DCFA-471D-8CA6-E5418DA65504}" destId="{1814B22A-37C0-4C62-BB8A-DAC737D0D45A}" srcOrd="1" destOrd="0" presId="urn:microsoft.com/office/officeart/2009/3/layout/HorizontalOrganizationChart"/>
    <dgm:cxn modelId="{F9BC10C7-E7E7-433A-9226-34DC91322757}" type="presParOf" srcId="{957D9FF4-4A8B-4DBA-80C0-2D937053D758}" destId="{9B0C8DDA-C5C2-4C0F-A40D-070BB67979BF}" srcOrd="1" destOrd="0" presId="urn:microsoft.com/office/officeart/2009/3/layout/HorizontalOrganizationChart"/>
    <dgm:cxn modelId="{57DC7D46-9CBF-41EE-BFEF-9C2024AEAC0C}" type="presParOf" srcId="{957D9FF4-4A8B-4DBA-80C0-2D937053D758}" destId="{6D355F79-C6E2-413F-8E5A-75682A376FCA}" srcOrd="2" destOrd="0" presId="urn:microsoft.com/office/officeart/2009/3/layout/HorizontalOrganizationChart"/>
    <dgm:cxn modelId="{B7FC5A40-F80C-4E32-833A-E68DC2ABAFBB}" type="presParOf" srcId="{627C53FB-F371-4F80-AD32-BD7B1DC8CA44}" destId="{681E266E-5727-474E-BFA7-B96BEED3A928}" srcOrd="2" destOrd="0" presId="urn:microsoft.com/office/officeart/2009/3/layout/HorizontalOrganizationChart"/>
    <dgm:cxn modelId="{C691001A-D83B-498E-9AF5-B5B95BB73C1F}" type="presParOf" srcId="{627C53FB-F371-4F80-AD32-BD7B1DC8CA44}" destId="{6A656966-B5E9-482C-B400-02E9A6788915}" srcOrd="3" destOrd="0" presId="urn:microsoft.com/office/officeart/2009/3/layout/HorizontalOrganizationChart"/>
    <dgm:cxn modelId="{6F650E3A-D5B7-4B50-996D-F8140EF04316}" type="presParOf" srcId="{6A656966-B5E9-482C-B400-02E9A6788915}" destId="{F4117C67-4552-4ECB-B542-0974F30B6B78}" srcOrd="0" destOrd="0" presId="urn:microsoft.com/office/officeart/2009/3/layout/HorizontalOrganizationChart"/>
    <dgm:cxn modelId="{CF95A5A5-2B55-4F1A-B551-1B670144561C}" type="presParOf" srcId="{F4117C67-4552-4ECB-B542-0974F30B6B78}" destId="{628A30BF-0D7F-461D-89F6-16E77DB5A9BF}" srcOrd="0" destOrd="0" presId="urn:microsoft.com/office/officeart/2009/3/layout/HorizontalOrganizationChart"/>
    <dgm:cxn modelId="{947745BB-BBC9-40D1-89DB-9C7F8C6CB41A}" type="presParOf" srcId="{F4117C67-4552-4ECB-B542-0974F30B6B78}" destId="{92B824DC-7F73-4CB1-9565-D5086EF92C6B}" srcOrd="1" destOrd="0" presId="urn:microsoft.com/office/officeart/2009/3/layout/HorizontalOrganizationChart"/>
    <dgm:cxn modelId="{363A3800-C6FF-4480-B03A-0D12E9CEAA0E}" type="presParOf" srcId="{6A656966-B5E9-482C-B400-02E9A6788915}" destId="{42B19B2B-410A-4F8B-82BD-E64AAFC606ED}" srcOrd="1" destOrd="0" presId="urn:microsoft.com/office/officeart/2009/3/layout/HorizontalOrganizationChart"/>
    <dgm:cxn modelId="{A6B9904F-0975-4CC4-8684-16F6296101FC}" type="presParOf" srcId="{6A656966-B5E9-482C-B400-02E9A6788915}" destId="{A79A967C-F701-40D9-93CB-7BD73E350B23}" srcOrd="2" destOrd="0" presId="urn:microsoft.com/office/officeart/2009/3/layout/HorizontalOrganizationChart"/>
    <dgm:cxn modelId="{88C1FE4C-0A55-4B11-B2BC-ED8549328CB1}" type="presParOf" srcId="{627C53FB-F371-4F80-AD32-BD7B1DC8CA44}" destId="{91B70F0C-0B0D-4F7F-94B2-A9A395D3567A}" srcOrd="4" destOrd="0" presId="urn:microsoft.com/office/officeart/2009/3/layout/HorizontalOrganizationChart"/>
    <dgm:cxn modelId="{50EDF4EA-AB28-4602-B588-A238BE7D2A46}" type="presParOf" srcId="{627C53FB-F371-4F80-AD32-BD7B1DC8CA44}" destId="{1E6F4771-E9CB-4A37-B2A8-F83168E31A1F}" srcOrd="5" destOrd="0" presId="urn:microsoft.com/office/officeart/2009/3/layout/HorizontalOrganizationChart"/>
    <dgm:cxn modelId="{D68BAFEB-E9ED-44AE-B6CB-A2E737D6491C}" type="presParOf" srcId="{1E6F4771-E9CB-4A37-B2A8-F83168E31A1F}" destId="{282AC65F-6E23-4F50-B2C7-4DEDE5FAED1B}" srcOrd="0" destOrd="0" presId="urn:microsoft.com/office/officeart/2009/3/layout/HorizontalOrganizationChart"/>
    <dgm:cxn modelId="{D85F6B57-5B2C-4F61-9CD6-0B92FA49B881}" type="presParOf" srcId="{282AC65F-6E23-4F50-B2C7-4DEDE5FAED1B}" destId="{61BC739B-95C3-4E79-83F7-C3A7724512CD}" srcOrd="0" destOrd="0" presId="urn:microsoft.com/office/officeart/2009/3/layout/HorizontalOrganizationChart"/>
    <dgm:cxn modelId="{764277A2-1BC9-47BB-AE36-D189BBED9109}" type="presParOf" srcId="{282AC65F-6E23-4F50-B2C7-4DEDE5FAED1B}" destId="{FEC4DBAA-4A44-4302-A275-1D2EF9718785}" srcOrd="1" destOrd="0" presId="urn:microsoft.com/office/officeart/2009/3/layout/HorizontalOrganizationChart"/>
    <dgm:cxn modelId="{6662136D-9BEF-4887-B7D9-5E83C2A6D95C}" type="presParOf" srcId="{1E6F4771-E9CB-4A37-B2A8-F83168E31A1F}" destId="{CAD538AD-BB67-4C5C-8671-864B077F5FA6}" srcOrd="1" destOrd="0" presId="urn:microsoft.com/office/officeart/2009/3/layout/HorizontalOrganizationChart"/>
    <dgm:cxn modelId="{A3F18660-61BA-425B-8BBB-C1B0B6428825}" type="presParOf" srcId="{1E6F4771-E9CB-4A37-B2A8-F83168E31A1F}" destId="{7D8779B2-9775-4F3B-869F-8E96D599E8DC}" srcOrd="2" destOrd="0" presId="urn:microsoft.com/office/officeart/2009/3/layout/HorizontalOrganizationChart"/>
    <dgm:cxn modelId="{2FFAC7E6-F2B4-4771-BC54-7913D39548AE}" type="presParOf" srcId="{627C53FB-F371-4F80-AD32-BD7B1DC8CA44}" destId="{0EB5EFFC-88B0-41C8-A965-7E0D19243F1D}" srcOrd="6" destOrd="0" presId="urn:microsoft.com/office/officeart/2009/3/layout/HorizontalOrganizationChart"/>
    <dgm:cxn modelId="{2433C58A-B513-4F53-97C6-26EEA267EFD4}" type="presParOf" srcId="{627C53FB-F371-4F80-AD32-BD7B1DC8CA44}" destId="{CB69C9B1-2EAA-449D-8A12-0659593BB69B}" srcOrd="7" destOrd="0" presId="urn:microsoft.com/office/officeart/2009/3/layout/HorizontalOrganizationChart"/>
    <dgm:cxn modelId="{19A36992-A2CE-4744-AAE0-A7D1C7DDE609}" type="presParOf" srcId="{CB69C9B1-2EAA-449D-8A12-0659593BB69B}" destId="{02262B68-B75A-4F0F-9016-95A1A66C8153}" srcOrd="0" destOrd="0" presId="urn:microsoft.com/office/officeart/2009/3/layout/HorizontalOrganizationChart"/>
    <dgm:cxn modelId="{297B1CD1-904F-4CA1-99EF-904BBEB79868}" type="presParOf" srcId="{02262B68-B75A-4F0F-9016-95A1A66C8153}" destId="{B11BD7EA-EB96-48E3-8D79-6586A50BD2EC}" srcOrd="0" destOrd="0" presId="urn:microsoft.com/office/officeart/2009/3/layout/HorizontalOrganizationChart"/>
    <dgm:cxn modelId="{B5510D6F-5A82-4513-9FD2-94E905E9A929}" type="presParOf" srcId="{02262B68-B75A-4F0F-9016-95A1A66C8153}" destId="{A5A6C0E2-893B-4B44-A3E8-2194EC82F2A2}" srcOrd="1" destOrd="0" presId="urn:microsoft.com/office/officeart/2009/3/layout/HorizontalOrganizationChart"/>
    <dgm:cxn modelId="{0B1B490E-E846-4589-9B1B-62172D05F9EC}" type="presParOf" srcId="{CB69C9B1-2EAA-449D-8A12-0659593BB69B}" destId="{22DF0DFC-0B05-415B-94CC-59E6CDBF9F79}" srcOrd="1" destOrd="0" presId="urn:microsoft.com/office/officeart/2009/3/layout/HorizontalOrganizationChart"/>
    <dgm:cxn modelId="{BBA2AF65-440D-430C-8C18-1B87472B7E09}" type="presParOf" srcId="{CB69C9B1-2EAA-449D-8A12-0659593BB69B}" destId="{3C8CA62D-1E73-442C-9C1B-A234C9DD8D42}" srcOrd="2" destOrd="0" presId="urn:microsoft.com/office/officeart/2009/3/layout/HorizontalOrganizationChart"/>
    <dgm:cxn modelId="{643C0CC6-F3BE-452A-A4F0-835F75670142}" type="presParOf" srcId="{82ED26DC-1CD5-4495-B775-31816A1FE546}" destId="{F22543DE-35FB-4423-8DEF-38683610A41E}" srcOrd="2" destOrd="0" presId="urn:microsoft.com/office/officeart/2009/3/layout/HorizontalOrganizationChart"/>
    <dgm:cxn modelId="{71054BCC-BBAD-4142-8B3E-8358039F07EB}" type="presParOf" srcId="{CB82C82D-8502-48F4-A25C-97679DFE8712}" destId="{ECD5BCA6-F4A6-46A9-A03B-91ED5A26DE32}" srcOrd="2" destOrd="0" presId="urn:microsoft.com/office/officeart/2009/3/layout/HorizontalOrganizationChart"/>
    <dgm:cxn modelId="{A544F4A7-43A5-422A-B040-D3E7B220996B}"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第四节   第五节</a:t>
          </a:r>
          <a:endParaRPr lang="zh-CN" altLang="en-US" sz="2000" b="1" i="0" u="none" kern="1200" dirty="0" smtClean="0">
            <a:latin typeface="微软雅黑" panose="020B0503020204020204" pitchFamily="34" charset="-122"/>
            <a:ea typeface="微软雅黑" panose="020B0503020204020204" pitchFamily="34" charset="-122"/>
            <a:cs typeface="+mn-cs"/>
          </a:endParaRP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09ACAD4-3E8C-4633-ADC7-F80164CF6E3E}">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可靠性、</a:t>
          </a:r>
          <a:r>
            <a:rPr lang="zh-CN" altLang="en-US" sz="1600" b="1" dirty="0" smtClean="0">
              <a:solidFill>
                <a:srgbClr val="FF0000"/>
              </a:solidFill>
              <a:latin typeface="微软雅黑" panose="020B0503020204020204" pitchFamily="34" charset="-122"/>
              <a:ea typeface="微软雅黑" panose="020B0503020204020204" pitchFamily="34" charset="-122"/>
            </a:rPr>
            <a:t>稳定性</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C9D61F94-6FD7-4D8E-A03E-553BDE6BC6F8}" type="parTrans" cxnId="{AC3EE8AB-9812-4102-8E04-3DE64C27261F}">
      <dgm:prSet/>
      <dgm:spPr/>
      <dgm:t>
        <a:bodyPr/>
        <a:lstStyle/>
        <a:p>
          <a:endParaRPr lang="zh-CN" altLang="en-US"/>
        </a:p>
      </dgm:t>
    </dgm:pt>
    <dgm:pt modelId="{F12084B3-BC6F-49D2-963B-7DBFCCECF7C7}" type="sibTrans" cxnId="{AC3EE8AB-9812-4102-8E04-3DE64C27261F}">
      <dgm:prSet/>
      <dgm:spPr/>
      <dgm:t>
        <a:bodyPr/>
        <a:lstStyle/>
        <a:p>
          <a:endParaRPr lang="zh-CN" altLang="en-US"/>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信度</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972629A-F295-4324-B94E-75F2F31C601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效度</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C033AE5-AD7D-453A-8145-403F70B8E99A}" type="parTrans" cxnId="{BAD8A961-B34A-4067-B638-A9FF09B71DB8}">
      <dgm:prSet/>
      <dgm:spPr/>
      <dgm:t>
        <a:bodyPr/>
        <a:lstStyle/>
        <a:p>
          <a:endParaRPr lang="zh-CN" altLang="en-US"/>
        </a:p>
      </dgm:t>
    </dgm:pt>
    <dgm:pt modelId="{5FA100FD-6811-4623-A402-94A44A3EE1CD}" type="sibTrans" cxnId="{BAD8A961-B34A-4067-B638-A9FF09B71DB8}">
      <dgm:prSet/>
      <dgm:spPr/>
      <dgm:t>
        <a:bodyPr/>
        <a:lstStyle/>
        <a:p>
          <a:endParaRPr lang="zh-CN" altLang="en-US"/>
        </a:p>
      </dgm:t>
    </dgm:pt>
    <dgm:pt modelId="{19D8B120-6846-4256-B4A8-88704133054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历史成本</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5B68F1B-22CC-4329-9A82-26997B2E3EBD}" type="parTrans" cxnId="{DA76E1E6-8CED-4A50-9EEE-1B2A4F1370A4}">
      <dgm:prSet/>
      <dgm:spPr/>
      <dgm:t>
        <a:bodyPr/>
        <a:lstStyle/>
        <a:p>
          <a:endParaRPr lang="zh-CN" altLang="en-US"/>
        </a:p>
      </dgm:t>
    </dgm:pt>
    <dgm:pt modelId="{6BA0C932-2988-4BB9-8C68-A9BC0298DF1D}" type="sibTrans" cxnId="{DA76E1E6-8CED-4A50-9EEE-1B2A4F1370A4}">
      <dgm:prSet/>
      <dgm:spPr/>
      <dgm:t>
        <a:bodyPr/>
        <a:lstStyle/>
        <a:p>
          <a:endParaRPr lang="zh-CN" altLang="en-US"/>
        </a:p>
      </dgm:t>
    </dgm:pt>
    <dgm:pt modelId="{02B61AE2-B2C5-44B3-A5A4-2E6ACB791502}">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招募成本：</a:t>
          </a:r>
          <a:r>
            <a:rPr lang="zh-CN" altLang="en-US" sz="1600" dirty="0" smtClean="0">
              <a:latin typeface="微软雅黑" panose="020B0503020204020204" pitchFamily="34" charset="-122"/>
              <a:ea typeface="微软雅黑" panose="020B0503020204020204" pitchFamily="34" charset="-122"/>
            </a:rPr>
            <a:t>为</a:t>
          </a:r>
          <a:r>
            <a:rPr lang="zh-CN" altLang="en-US" sz="1600" b="1" u="none" dirty="0" smtClean="0">
              <a:solidFill>
                <a:schemeClr val="tx1"/>
              </a:solidFill>
              <a:latin typeface="微软雅黑" panose="020B0503020204020204" pitchFamily="34" charset="-122"/>
              <a:ea typeface="微软雅黑" panose="020B0503020204020204" pitchFamily="34" charset="-122"/>
              <a:cs typeface="+mn-cs"/>
            </a:rPr>
            <a:t>吸引</a:t>
          </a:r>
          <a:r>
            <a:rPr lang="zh-CN" altLang="en-US" sz="1600" dirty="0" smtClean="0">
              <a:latin typeface="微软雅黑" panose="020B0503020204020204" pitchFamily="34" charset="-122"/>
              <a:ea typeface="微软雅黑" panose="020B0503020204020204" pitchFamily="34" charset="-122"/>
            </a:rPr>
            <a:t>组织所需人力资源而发生的费用</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D4A72C6C-5CC0-436F-8F11-7DC782B43468}" type="parTrans" cxnId="{98A1801D-60E4-486B-95A1-C00302264239}">
      <dgm:prSet/>
      <dgm:spPr/>
      <dgm:t>
        <a:bodyPr/>
        <a:lstStyle/>
        <a:p>
          <a:endParaRPr lang="zh-CN" altLang="en-US"/>
        </a:p>
      </dgm:t>
    </dgm:pt>
    <dgm:pt modelId="{D3D9070C-002D-47E6-B468-8D03439E31C3}" type="sibTrans" cxnId="{98A1801D-60E4-486B-95A1-C00302264239}">
      <dgm:prSet/>
      <dgm:spPr/>
      <dgm:t>
        <a:bodyPr/>
        <a:lstStyle/>
        <a:p>
          <a:endParaRPr lang="zh-CN" altLang="en-US"/>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录用人员评估</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D1D98C28-CCAE-4273-87FA-A30CD31B7AB5}">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有效性、</a:t>
          </a:r>
          <a:r>
            <a:rPr lang="zh-CN" altLang="en-US" sz="1600" b="1" dirty="0" smtClean="0">
              <a:solidFill>
                <a:srgbClr val="FF0000"/>
              </a:solidFill>
              <a:latin typeface="微软雅黑" panose="020B0503020204020204" pitchFamily="34" charset="-122"/>
              <a:ea typeface="微软雅黑" panose="020B0503020204020204" pitchFamily="34" charset="-122"/>
            </a:rPr>
            <a:t>正确性；</a:t>
          </a:r>
          <a:r>
            <a:rPr lang="zh-CN" altLang="en-US" sz="1600" b="1" dirty="0" smtClean="0">
              <a:solidFill>
                <a:srgbClr val="000000"/>
              </a:solidFill>
              <a:latin typeface="微软雅黑" panose="020B0503020204020204" pitchFamily="34" charset="-122"/>
              <a:ea typeface="微软雅黑" panose="020B0503020204020204" pitchFamily="34" charset="-122"/>
            </a:rPr>
            <a:t>效标效度、内容效度</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DB4B3437-228B-4CF1-AEFA-8440ADDBAE79}" type="parTrans" cxnId="{1B914D21-53A2-495F-9980-7F59F19BC102}">
      <dgm:prSet/>
      <dgm:spPr/>
      <dgm:t>
        <a:bodyPr/>
        <a:lstStyle/>
        <a:p>
          <a:endParaRPr lang="zh-CN" altLang="en-US"/>
        </a:p>
      </dgm:t>
    </dgm:pt>
    <dgm:pt modelId="{373CD608-E2EC-447F-9276-1692618C5999}" type="sibTrans" cxnId="{1B914D21-53A2-495F-9980-7F59F19BC102}">
      <dgm:prSet/>
      <dgm:spPr/>
      <dgm:t>
        <a:bodyPr/>
        <a:lstStyle/>
        <a:p>
          <a:endParaRPr lang="zh-CN" altLang="en-US"/>
        </a:p>
      </dgm:t>
    </dgm:pt>
    <dgm:pt modelId="{C91EA7B1-6497-48A9-8658-0BFBB8283465}">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选拔成本：</a:t>
          </a:r>
          <a:r>
            <a:rPr lang="zh-CN" altLang="en-US" sz="1600" dirty="0" smtClean="0">
              <a:latin typeface="微软雅黑" panose="020B0503020204020204" pitchFamily="34" charset="-122"/>
              <a:ea typeface="微软雅黑" panose="020B0503020204020204" pitchFamily="34" charset="-122"/>
            </a:rPr>
            <a:t>招聘者对应聘人员进行</a:t>
          </a:r>
          <a:r>
            <a:rPr lang="zh-CN" altLang="en-US" sz="1600" b="1" u="none" dirty="0" smtClean="0">
              <a:solidFill>
                <a:schemeClr val="tx1"/>
              </a:solidFill>
              <a:latin typeface="微软雅黑" panose="020B0503020204020204" pitchFamily="34" charset="-122"/>
              <a:ea typeface="微软雅黑" panose="020B0503020204020204" pitchFamily="34" charset="-122"/>
              <a:cs typeface="+mn-cs"/>
            </a:rPr>
            <a:t>鉴别选择</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316691FD-F9A6-44BE-BB07-7805EEE4048D}" type="parTrans" cxnId="{13313F88-04AE-49C5-89AF-36B78518E7C4}">
      <dgm:prSet/>
      <dgm:spPr/>
      <dgm:t>
        <a:bodyPr/>
        <a:lstStyle/>
        <a:p>
          <a:endParaRPr lang="zh-CN" altLang="en-US"/>
        </a:p>
      </dgm:t>
    </dgm:pt>
    <dgm:pt modelId="{06982C33-89C2-4FB7-AB9D-F54CE83103B3}" type="sibTrans" cxnId="{13313F88-04AE-49C5-89AF-36B78518E7C4}">
      <dgm:prSet/>
      <dgm:spPr/>
      <dgm:t>
        <a:bodyPr/>
        <a:lstStyle/>
        <a:p>
          <a:endParaRPr lang="zh-CN" altLang="en-US"/>
        </a:p>
      </dgm:t>
    </dgm:pt>
    <dgm:pt modelId="{21C4030F-4D59-4B32-A744-77118BE66AC8}">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录用成本：</a:t>
          </a:r>
          <a:r>
            <a:rPr lang="zh-CN" altLang="en-US" sz="1600" dirty="0" smtClean="0">
              <a:latin typeface="微软雅黑" panose="020B0503020204020204" pitchFamily="34" charset="-122"/>
              <a:ea typeface="微软雅黑" panose="020B0503020204020204" pitchFamily="34" charset="-122"/>
            </a:rPr>
            <a:t>经过招募筛选后，把合适的人员</a:t>
          </a:r>
          <a:r>
            <a:rPr lang="zh-CN" altLang="en-US" sz="1600" b="1" u="none" dirty="0" smtClean="0">
              <a:latin typeface="微软雅黑" panose="020B0503020204020204" pitchFamily="34" charset="-122"/>
              <a:ea typeface="微软雅黑" panose="020B0503020204020204" pitchFamily="34" charset="-122"/>
            </a:rPr>
            <a:t>录用</a:t>
          </a:r>
          <a:r>
            <a:rPr lang="zh-CN" altLang="en-US" sz="1600" dirty="0" smtClean="0">
              <a:latin typeface="微软雅黑" panose="020B0503020204020204" pitchFamily="34" charset="-122"/>
              <a:ea typeface="微软雅黑" panose="020B0503020204020204" pitchFamily="34" charset="-122"/>
            </a:rPr>
            <a:t>到组织中所发生的费用</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0BB00E2F-6FC9-42AA-AF87-E3015CD66D04}" type="parTrans" cxnId="{70D2D7E1-26A4-451A-AD0F-7161BC72922B}">
      <dgm:prSet/>
      <dgm:spPr/>
      <dgm:t>
        <a:bodyPr/>
        <a:lstStyle/>
        <a:p>
          <a:endParaRPr lang="zh-CN" altLang="en-US"/>
        </a:p>
      </dgm:t>
    </dgm:pt>
    <dgm:pt modelId="{3B590D56-A1A9-49B1-8045-DEA3202AAB5F}" type="sibTrans" cxnId="{70D2D7E1-26A4-451A-AD0F-7161BC72922B}">
      <dgm:prSet/>
      <dgm:spPr/>
      <dgm:t>
        <a:bodyPr/>
        <a:lstStyle/>
        <a:p>
          <a:endParaRPr lang="zh-CN" altLang="en-US"/>
        </a:p>
      </dgm:t>
    </dgm:pt>
    <dgm:pt modelId="{DC430F19-AAB9-47DA-BEEC-A2C7DDA84733}">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安置成本：</a:t>
          </a:r>
          <a:r>
            <a:rPr lang="zh-CN" altLang="en-US" sz="1600" dirty="0" smtClean="0">
              <a:latin typeface="微软雅黑" panose="020B0503020204020204" pitchFamily="34" charset="-122"/>
              <a:ea typeface="微软雅黑" panose="020B0503020204020204" pitchFamily="34" charset="-122"/>
            </a:rPr>
            <a:t>为</a:t>
          </a:r>
          <a:r>
            <a:rPr lang="zh-CN" altLang="en-US" sz="1600" b="1" u="none" dirty="0" smtClean="0">
              <a:solidFill>
                <a:schemeClr val="tx1"/>
              </a:solidFill>
              <a:latin typeface="微软雅黑" panose="020B0503020204020204" pitchFamily="34" charset="-122"/>
              <a:ea typeface="微软雅黑" panose="020B0503020204020204" pitchFamily="34" charset="-122"/>
              <a:cs typeface="+mn-cs"/>
            </a:rPr>
            <a:t>安置</a:t>
          </a:r>
          <a:r>
            <a:rPr lang="zh-CN" altLang="en-US" sz="1600" dirty="0" smtClean="0">
              <a:latin typeface="微软雅黑" panose="020B0503020204020204" pitchFamily="34" charset="-122"/>
              <a:ea typeface="微软雅黑" panose="020B0503020204020204" pitchFamily="34" charset="-122"/>
            </a:rPr>
            <a:t>已录取职工到具体工作岗位上时所发生的费用</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F681C451-1A39-43FE-865E-F065FEDA32D6}" type="parTrans" cxnId="{9792FFD1-F36A-48E8-9A16-D2980DF1B700}">
      <dgm:prSet/>
      <dgm:spPr/>
      <dgm:t>
        <a:bodyPr/>
        <a:lstStyle/>
        <a:p>
          <a:endParaRPr lang="zh-CN" altLang="en-US"/>
        </a:p>
      </dgm:t>
    </dgm:pt>
    <dgm:pt modelId="{B82F7006-C1E0-4408-8532-1B9008FB1B59}" type="sibTrans" cxnId="{9792FFD1-F36A-48E8-9A16-D2980DF1B700}">
      <dgm:prSet/>
      <dgm:spPr/>
      <dgm:t>
        <a:bodyPr/>
        <a:lstStyle/>
        <a:p>
          <a:endParaRPr lang="zh-CN" altLang="en-US"/>
        </a:p>
      </dgm:t>
    </dgm:pt>
    <dgm:pt modelId="{B492B5DE-A528-4615-831F-2C6DA5742BE1}">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适用性培训成本：</a:t>
          </a:r>
          <a:r>
            <a:rPr lang="zh-CN" altLang="en-US" sz="1600" dirty="0" smtClean="0">
              <a:latin typeface="微软雅黑" panose="020B0503020204020204" pitchFamily="34" charset="-122"/>
              <a:ea typeface="微软雅黑" panose="020B0503020204020204" pitchFamily="34" charset="-122"/>
            </a:rPr>
            <a:t>招募筛选后，把合适的人员</a:t>
          </a:r>
          <a:r>
            <a:rPr lang="zh-CN" altLang="en-US" sz="1600" b="1" u="none" dirty="0" smtClean="0">
              <a:latin typeface="微软雅黑" panose="020B0503020204020204" pitchFamily="34" charset="-122"/>
              <a:ea typeface="微软雅黑" panose="020B0503020204020204" pitchFamily="34" charset="-122"/>
            </a:rPr>
            <a:t>录用</a:t>
          </a:r>
          <a:r>
            <a:rPr lang="zh-CN" altLang="en-US" sz="1600" dirty="0" smtClean="0">
              <a:latin typeface="微软雅黑" panose="020B0503020204020204" pitchFamily="34" charset="-122"/>
              <a:ea typeface="微软雅黑" panose="020B0503020204020204" pitchFamily="34" charset="-122"/>
            </a:rPr>
            <a:t>到组织中的费用</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F474DC1B-547B-45CF-8FB7-38D8666FF0C3}" type="parTrans" cxnId="{BA10AAD5-A3EB-4699-8155-15D34321628C}">
      <dgm:prSet/>
      <dgm:spPr/>
      <dgm:t>
        <a:bodyPr/>
        <a:lstStyle/>
        <a:p>
          <a:endParaRPr lang="zh-CN" altLang="en-US"/>
        </a:p>
      </dgm:t>
    </dgm:pt>
    <dgm:pt modelId="{26FE3BEA-3344-493C-85B4-5C21A4848BBA}" type="sibTrans" cxnId="{BA10AAD5-A3EB-4699-8155-15D34321628C}">
      <dgm:prSet/>
      <dgm:spPr/>
      <dgm:t>
        <a:bodyPr/>
        <a:lstStyle/>
        <a:p>
          <a:endParaRPr lang="zh-CN" altLang="en-US"/>
        </a:p>
      </dgm:t>
    </dgm:pt>
    <dgm:pt modelId="{6EF6ED18-A12C-4789-8AE2-6F7B9D671183}">
      <dgm:prSet custT="1"/>
      <dgm:spPr/>
      <dgm:t>
        <a:bodyPr spcFirstLastPara="0" vert="horz" wrap="square" lIns="12700" tIns="12700" rIns="12700" bIns="12700" numCol="1" spcCol="1270" anchor="ctr" anchorCtr="0"/>
        <a:lstStyle/>
        <a:p>
          <a:r>
            <a:rPr lang="zh-CN" altLang="en-US" sz="1600" dirty="0" smtClean="0">
              <a:solidFill>
                <a:srgbClr val="000000"/>
              </a:solidFill>
              <a:latin typeface="微软雅黑" panose="020B0503020204020204" pitchFamily="34" charset="-122"/>
              <a:ea typeface="微软雅黑" panose="020B0503020204020204" pitchFamily="34" charset="-122"/>
            </a:rPr>
            <a:t>根据招聘计划对</a:t>
          </a:r>
          <a:r>
            <a:rPr lang="zh-CN" altLang="en-US" sz="1600" dirty="0" smtClean="0">
              <a:solidFill>
                <a:srgbClr val="FF0000"/>
              </a:solidFill>
              <a:latin typeface="微软雅黑" panose="020B0503020204020204" pitchFamily="34" charset="-122"/>
              <a:ea typeface="微软雅黑" panose="020B0503020204020204" pitchFamily="34" charset="-122"/>
            </a:rPr>
            <a:t>录用人员</a:t>
          </a:r>
          <a:r>
            <a:rPr lang="zh-CN" altLang="en-US" sz="1600" dirty="0" smtClean="0">
              <a:solidFill>
                <a:srgbClr val="000000"/>
              </a:solidFill>
              <a:latin typeface="微软雅黑" panose="020B0503020204020204" pitchFamily="34" charset="-122"/>
              <a:ea typeface="微软雅黑" panose="020B0503020204020204" pitchFamily="34" charset="-122"/>
            </a:rPr>
            <a:t>的数量和质量进行评价的过程</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97A15E6F-D21E-4C7C-9EC7-1B361E3FB08C}" type="parTrans" cxnId="{0997351E-3A0E-41B0-8122-9F83380BD7EC}">
      <dgm:prSet/>
      <dgm:spPr/>
      <dgm:t>
        <a:bodyPr/>
        <a:lstStyle/>
        <a:p>
          <a:endParaRPr lang="zh-CN" altLang="en-US"/>
        </a:p>
      </dgm:t>
    </dgm:pt>
    <dgm:pt modelId="{3AC8D9D5-D053-478B-A347-EC9088871C0D}" type="sibTrans" cxnId="{0997351E-3A0E-41B0-8122-9F83380BD7EC}">
      <dgm:prSet/>
      <dgm:spPr/>
      <dgm:t>
        <a:bodyPr/>
        <a:lstStyle/>
        <a:p>
          <a:endParaRPr lang="zh-CN" altLang="en-US"/>
        </a:p>
      </dgm:t>
    </dgm:pt>
    <dgm:pt modelId="{5C1DE18F-9547-48FE-847F-5C139FCE4868}">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离职成本</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E0EE1B7-29A4-4A9C-BAA2-CB23E8FFB23B}" type="parTrans" cxnId="{E5250F93-499A-4FAC-858D-ACCFBADF56BF}">
      <dgm:prSet/>
      <dgm:spPr/>
      <dgm:t>
        <a:bodyPr/>
        <a:lstStyle/>
        <a:p>
          <a:endParaRPr lang="zh-CN" altLang="en-US"/>
        </a:p>
      </dgm:t>
    </dgm:pt>
    <dgm:pt modelId="{2464ED86-278C-4D2E-8A48-7C9ABEDB91EB}" type="sibTrans" cxnId="{E5250F93-499A-4FAC-858D-ACCFBADF56BF}">
      <dgm:prSet/>
      <dgm:spPr/>
      <dgm:t>
        <a:bodyPr/>
        <a:lstStyle/>
        <a:p>
          <a:endParaRPr lang="zh-CN" altLang="en-US"/>
        </a:p>
      </dgm:t>
    </dgm:pt>
    <dgm:pt modelId="{03389162-B76B-411F-8562-4496CD54CAFF}">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离职前的</a:t>
          </a:r>
          <a:r>
            <a:rPr lang="zh-CN" altLang="en-US" sz="1600" b="1" dirty="0" smtClean="0">
              <a:latin typeface="微软雅黑" panose="020B0503020204020204" pitchFamily="34" charset="-122"/>
              <a:ea typeface="微软雅黑" panose="020B0503020204020204" pitchFamily="34" charset="-122"/>
            </a:rPr>
            <a:t>面谈</a:t>
          </a:r>
          <a:r>
            <a:rPr lang="zh-CN" altLang="en-US" sz="1600" dirty="0" smtClean="0">
              <a:latin typeface="微软雅黑" panose="020B0503020204020204" pitchFamily="34" charset="-122"/>
              <a:ea typeface="微软雅黑" panose="020B0503020204020204" pitchFamily="34" charset="-122"/>
            </a:rPr>
            <a:t>费用；与离职有关的</a:t>
          </a:r>
          <a:r>
            <a:rPr lang="zh-CN" altLang="en-US" sz="1600" b="1" dirty="0" smtClean="0">
              <a:latin typeface="微软雅黑" panose="020B0503020204020204" pitchFamily="34" charset="-122"/>
              <a:ea typeface="微软雅黑" panose="020B0503020204020204" pitchFamily="34" charset="-122"/>
            </a:rPr>
            <a:t>管理</a:t>
          </a:r>
          <a:r>
            <a:rPr lang="zh-CN" altLang="en-US" sz="1600" dirty="0" smtClean="0">
              <a:latin typeface="微软雅黑" panose="020B0503020204020204" pitchFamily="34" charset="-122"/>
              <a:ea typeface="微软雅黑" panose="020B0503020204020204" pitchFamily="34" charset="-122"/>
            </a:rPr>
            <a:t>活动费用；</a:t>
          </a:r>
          <a:r>
            <a:rPr lang="zh-CN" altLang="en-US" sz="1600" b="1" dirty="0" smtClean="0">
              <a:latin typeface="微软雅黑" panose="020B0503020204020204" pitchFamily="34" charset="-122"/>
              <a:ea typeface="微软雅黑" panose="020B0503020204020204" pitchFamily="34" charset="-122"/>
            </a:rPr>
            <a:t>离职金</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19F49364-2F99-4436-A529-1C4467826F53}" type="parTrans" cxnId="{745BA8BF-0275-4592-8F30-C1D0D886D3F8}">
      <dgm:prSet/>
      <dgm:spPr/>
      <dgm:t>
        <a:bodyPr/>
        <a:lstStyle/>
        <a:p>
          <a:endParaRPr lang="zh-CN" altLang="en-US"/>
        </a:p>
      </dgm:t>
    </dgm:pt>
    <dgm:pt modelId="{5120EF16-F604-4797-965D-28BE81780FD7}" type="sibTrans" cxnId="{745BA8BF-0275-4592-8F30-C1D0D886D3F8}">
      <dgm:prSet/>
      <dgm:spPr/>
      <dgm:t>
        <a:bodyPr/>
        <a:lstStyle/>
        <a:p>
          <a:endParaRPr lang="zh-CN" altLang="en-US"/>
        </a:p>
      </dgm:t>
    </dgm:pt>
    <dgm:pt modelId="{A8D30390-1ACD-4E9B-B95D-4D0EA9EB3BC4}">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smtClean="0">
              <a:solidFill>
                <a:schemeClr val="tx1"/>
              </a:solidFill>
              <a:latin typeface="微软雅黑" panose="020B0503020204020204" pitchFamily="34" charset="-122"/>
              <a:ea typeface="微软雅黑" panose="020B0503020204020204" pitchFamily="34" charset="-122"/>
              <a:cs typeface="+mn-cs"/>
            </a:rPr>
            <a:t>重置成本</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4EB1047-9387-4237-B469-EA873AEBDB80}" type="parTrans" cxnId="{E9D30E03-68DF-4349-BB30-D41E0F78D610}">
      <dgm:prSet/>
      <dgm:spPr/>
      <dgm:t>
        <a:bodyPr/>
        <a:lstStyle/>
        <a:p>
          <a:endParaRPr lang="zh-CN" altLang="en-US"/>
        </a:p>
      </dgm:t>
    </dgm:pt>
    <dgm:pt modelId="{E0E67570-CEA4-4AB2-976E-C16CB88EAD66}" type="sibTrans" cxnId="{E9D30E03-68DF-4349-BB30-D41E0F78D610}">
      <dgm:prSet/>
      <dgm:spPr/>
      <dgm:t>
        <a:bodyPr/>
        <a:lstStyle/>
        <a:p>
          <a:endParaRPr lang="zh-CN" altLang="en-US"/>
        </a:p>
      </dgm:t>
    </dgm:pt>
    <dgm:pt modelId="{CE34FBA9-FF92-4EBB-8CAC-3D2D82158717}">
      <dgm:prSet custT="1"/>
      <dgm:spPr/>
      <dgm:t>
        <a:bodyPr spcFirstLastPara="0" vert="horz" wrap="square" lIns="12700" tIns="12700" rIns="12700" bIns="12700" numCol="1" spcCol="1270" anchor="ctr" anchorCtr="0"/>
        <a:lstStyle/>
        <a:p>
          <a:r>
            <a:rPr lang="zh-CN" altLang="en-US" sz="1600" dirty="0" smtClean="0">
              <a:solidFill>
                <a:srgbClr val="000000"/>
              </a:solidFill>
              <a:latin typeface="微软雅黑" panose="020B0503020204020204" pitchFamily="34" charset="-122"/>
              <a:ea typeface="微软雅黑" panose="020B0503020204020204" pitchFamily="34" charset="-122"/>
            </a:rPr>
            <a:t>由于招聘失误导致人员流失而引起的组织</a:t>
          </a:r>
          <a:r>
            <a:rPr lang="zh-CN" altLang="en-US" sz="1600" b="1" dirty="0" smtClean="0">
              <a:solidFill>
                <a:srgbClr val="FF0000"/>
              </a:solidFill>
              <a:latin typeface="微软雅黑" panose="020B0503020204020204" pitchFamily="34" charset="-122"/>
              <a:ea typeface="微软雅黑" panose="020B0503020204020204" pitchFamily="34" charset="-122"/>
            </a:rPr>
            <a:t>重新招聘</a:t>
          </a:r>
          <a:r>
            <a:rPr lang="zh-CN" altLang="en-US" sz="1600" dirty="0" smtClean="0">
              <a:solidFill>
                <a:srgbClr val="000000"/>
              </a:solidFill>
              <a:latin typeface="微软雅黑" panose="020B0503020204020204" pitchFamily="34" charset="-122"/>
              <a:ea typeface="微软雅黑" panose="020B0503020204020204" pitchFamily="34" charset="-122"/>
            </a:rPr>
            <a:t>所花费的费用</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FD2926CC-EA28-4711-B60C-85F9CD030931}" type="parTrans" cxnId="{13718C61-933B-46D9-8BC4-209AFE177E22}">
      <dgm:prSet/>
      <dgm:spPr/>
      <dgm:t>
        <a:bodyPr/>
        <a:lstStyle/>
        <a:p>
          <a:endParaRPr lang="zh-CN" altLang="en-US"/>
        </a:p>
      </dgm:t>
    </dgm:pt>
    <dgm:pt modelId="{3A5C16B8-ED19-4CF7-91F6-744163A6CDB9}" type="sibTrans" cxnId="{13718C61-933B-46D9-8BC4-209AFE177E22}">
      <dgm:prSet/>
      <dgm:spPr/>
      <dgm:t>
        <a:bodyPr/>
        <a:lstStyle/>
        <a:p>
          <a:endParaRPr lang="zh-CN" altLang="en-US"/>
        </a:p>
      </dgm:t>
    </dgm:pt>
    <dgm:pt modelId="{AE981B53-7840-4FE9-8142-267D9FF17160}">
      <dgm:prSet custT="1"/>
      <dgm:spPr/>
      <dgm:t>
        <a:bodyPr spcFirstLastPara="0" vert="horz" wrap="square" lIns="12700" tIns="12700" rIns="12700" bIns="12700" numCol="1" spcCol="1270" anchor="ctr" anchorCtr="0"/>
        <a:lstStyle/>
        <a:p>
          <a:r>
            <a:rPr lang="zh-CN" altLang="en-US" sz="1600" dirty="0" smtClean="0">
              <a:solidFill>
                <a:srgbClr val="000000"/>
              </a:solidFill>
              <a:latin typeface="微软雅黑" panose="020B0503020204020204" pitchFamily="34" charset="-122"/>
              <a:ea typeface="微软雅黑" panose="020B0503020204020204" pitchFamily="34" charset="-122"/>
            </a:rPr>
            <a:t>新聘员工的</a:t>
          </a:r>
          <a:r>
            <a:rPr lang="zh-CN" altLang="en-US" sz="1600" b="1" dirty="0" smtClean="0">
              <a:solidFill>
                <a:srgbClr val="000000"/>
              </a:solidFill>
              <a:latin typeface="微软雅黑" panose="020B0503020204020204" pitchFamily="34" charset="-122"/>
              <a:ea typeface="微软雅黑" panose="020B0503020204020204" pitchFamily="34" charset="-122"/>
            </a:rPr>
            <a:t>补充</a:t>
          </a:r>
          <a:r>
            <a:rPr lang="zh-CN" altLang="en-US" sz="1600" dirty="0" smtClean="0">
              <a:solidFill>
                <a:srgbClr val="000000"/>
              </a:solidFill>
              <a:latin typeface="微软雅黑" panose="020B0503020204020204" pitchFamily="34" charset="-122"/>
              <a:ea typeface="微软雅黑" panose="020B0503020204020204" pitchFamily="34" charset="-122"/>
            </a:rPr>
            <a:t>费用、新聘员工的</a:t>
          </a:r>
          <a:r>
            <a:rPr lang="zh-CN" altLang="en-US" sz="1600" b="1" dirty="0" smtClean="0">
              <a:solidFill>
                <a:srgbClr val="000000"/>
              </a:solidFill>
              <a:latin typeface="微软雅黑" panose="020B0503020204020204" pitchFamily="34" charset="-122"/>
              <a:ea typeface="微软雅黑" panose="020B0503020204020204" pitchFamily="34" charset="-122"/>
            </a:rPr>
            <a:t>培训</a:t>
          </a:r>
          <a:r>
            <a:rPr lang="zh-CN" altLang="en-US" sz="1600" dirty="0" smtClean="0">
              <a:solidFill>
                <a:srgbClr val="000000"/>
              </a:solidFill>
              <a:latin typeface="微软雅黑" panose="020B0503020204020204" pitchFamily="34" charset="-122"/>
              <a:ea typeface="微软雅黑" panose="020B0503020204020204" pitchFamily="34" charset="-122"/>
            </a:rPr>
            <a:t>费用</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66455A65-A631-40C7-8CED-CF5B1FE0112A}" type="parTrans" cxnId="{B5CB5D19-5AA9-46A1-9599-BA996120FE85}">
      <dgm:prSet/>
      <dgm:spPr/>
      <dgm:t>
        <a:bodyPr/>
        <a:lstStyle/>
        <a:p>
          <a:endParaRPr lang="zh-CN" altLang="en-US"/>
        </a:p>
      </dgm:t>
    </dgm:pt>
    <dgm:pt modelId="{B3393B55-0B7F-4D1F-A083-6EAFB4743B6E}" type="sibTrans" cxnId="{B5CB5D19-5AA9-46A1-9599-BA996120FE85}">
      <dgm:prSet/>
      <dgm:spPr/>
      <dgm:t>
        <a:bodyPr/>
        <a:lstStyle/>
        <a:p>
          <a:endParaRPr lang="zh-CN" altLang="en-US"/>
        </a:p>
      </dgm:t>
    </dgm:pt>
    <dgm:pt modelId="{340C8E1C-E992-4B2C-BCB3-F364BEE596FA}">
      <dgm:prSet custT="1"/>
      <dgm:spPr/>
      <dgm:t>
        <a:bodyPr spcFirstLastPara="0" vert="horz" wrap="square" lIns="12700" tIns="12700" rIns="12700" bIns="12700" numCol="1" spcCol="1270" anchor="ctr" anchorCtr="0"/>
        <a:lstStyle/>
        <a:p>
          <a:r>
            <a:rPr lang="zh-CN" altLang="en-US" sz="1600" b="1" dirty="0" smtClean="0">
              <a:solidFill>
                <a:srgbClr val="000000"/>
              </a:solidFill>
              <a:latin typeface="微软雅黑" panose="020B0503020204020204" pitchFamily="34" charset="-122"/>
              <a:ea typeface="微软雅黑" panose="020B0503020204020204" pitchFamily="34" charset="-122"/>
            </a:rPr>
            <a:t>录用比、招聘完成比、应聘比、录用成功比</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D66EB3D5-450F-4BEB-835B-A1D610FAE4D4}" type="parTrans" cxnId="{6A42674C-C346-4EFE-82CB-884D6E48313E}">
      <dgm:prSet/>
      <dgm:spPr/>
      <dgm:t>
        <a:bodyPr/>
        <a:lstStyle/>
        <a:p>
          <a:endParaRPr lang="zh-CN" altLang="en-US"/>
        </a:p>
      </dgm:t>
    </dgm:pt>
    <dgm:pt modelId="{8147820E-B93B-407D-8973-E5490ACF1682}" type="sibTrans" cxnId="{6A42674C-C346-4EFE-82CB-884D6E48313E}">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6"/>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6"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6"/>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0925997F-F4B0-4B79-8456-406ADD875A3E}" type="pres">
      <dgm:prSet presAssocID="{C9D61F94-6FD7-4D8E-A03E-553BDE6BC6F8}" presName="Name64" presStyleLbl="parChTrans1D3" presStyleIdx="0" presStyleCnt="12"/>
      <dgm:spPr/>
      <dgm:t>
        <a:bodyPr/>
        <a:lstStyle/>
        <a:p>
          <a:endParaRPr lang="zh-CN" altLang="en-US"/>
        </a:p>
      </dgm:t>
    </dgm:pt>
    <dgm:pt modelId="{39736E98-DBCE-4CA7-94BF-9E93A4CA466C}" type="pres">
      <dgm:prSet presAssocID="{009ACAD4-3E8C-4633-ADC7-F80164CF6E3E}" presName="hierRoot2" presStyleCnt="0">
        <dgm:presLayoutVars>
          <dgm:hierBranch val="init"/>
        </dgm:presLayoutVars>
      </dgm:prSet>
      <dgm:spPr/>
    </dgm:pt>
    <dgm:pt modelId="{BDB715E5-6958-485E-81AC-990C79C6E6BE}" type="pres">
      <dgm:prSet presAssocID="{009ACAD4-3E8C-4633-ADC7-F80164CF6E3E}" presName="rootComposite" presStyleCnt="0"/>
      <dgm:spPr/>
    </dgm:pt>
    <dgm:pt modelId="{EADBCB62-4551-4C42-ACB7-E7553E65E062}" type="pres">
      <dgm:prSet presAssocID="{009ACAD4-3E8C-4633-ADC7-F80164CF6E3E}" presName="rootText" presStyleLbl="node3" presStyleIdx="0" presStyleCnt="12" custScaleX="1353971" custScaleY="201413">
        <dgm:presLayoutVars>
          <dgm:chPref val="3"/>
        </dgm:presLayoutVars>
      </dgm:prSet>
      <dgm:spPr/>
      <dgm:t>
        <a:bodyPr/>
        <a:lstStyle/>
        <a:p>
          <a:endParaRPr lang="zh-CN" altLang="en-US"/>
        </a:p>
      </dgm:t>
    </dgm:pt>
    <dgm:pt modelId="{8D87B8CC-6FB6-4D4F-8AFE-6B3D767C9906}" type="pres">
      <dgm:prSet presAssocID="{009ACAD4-3E8C-4633-ADC7-F80164CF6E3E}" presName="rootConnector" presStyleLbl="node3" presStyleIdx="0" presStyleCnt="12"/>
      <dgm:spPr/>
      <dgm:t>
        <a:bodyPr/>
        <a:lstStyle/>
        <a:p>
          <a:endParaRPr lang="zh-CN" altLang="en-US"/>
        </a:p>
      </dgm:t>
    </dgm:pt>
    <dgm:pt modelId="{35FC98A0-A889-434A-BD87-4DBC73A46901}" type="pres">
      <dgm:prSet presAssocID="{009ACAD4-3E8C-4633-ADC7-F80164CF6E3E}" presName="hierChild4" presStyleCnt="0"/>
      <dgm:spPr/>
    </dgm:pt>
    <dgm:pt modelId="{6536C6DF-1B89-4573-A540-19BE51BB4FCF}" type="pres">
      <dgm:prSet presAssocID="{009ACAD4-3E8C-4633-ADC7-F80164CF6E3E}"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6A81591A-743C-4A71-A15C-86651D39EC1F}" type="pres">
      <dgm:prSet presAssocID="{BC033AE5-AD7D-453A-8145-403F70B8E99A}" presName="Name64" presStyleLbl="parChTrans1D2" presStyleIdx="1" presStyleCnt="6"/>
      <dgm:spPr/>
      <dgm:t>
        <a:bodyPr/>
        <a:lstStyle/>
        <a:p>
          <a:endParaRPr lang="zh-CN" altLang="en-US"/>
        </a:p>
      </dgm:t>
    </dgm:pt>
    <dgm:pt modelId="{35BD7422-C126-48EB-8715-F4EDE59A0E05}" type="pres">
      <dgm:prSet presAssocID="{4972629A-F295-4324-B94E-75F2F31C601F}" presName="hierRoot2" presStyleCnt="0">
        <dgm:presLayoutVars>
          <dgm:hierBranch val="init"/>
        </dgm:presLayoutVars>
      </dgm:prSet>
      <dgm:spPr/>
    </dgm:pt>
    <dgm:pt modelId="{EA6EE08D-0075-4882-AD87-AF588420CA9D}" type="pres">
      <dgm:prSet presAssocID="{4972629A-F295-4324-B94E-75F2F31C601F}" presName="rootComposite" presStyleCnt="0"/>
      <dgm:spPr/>
    </dgm:pt>
    <dgm:pt modelId="{D5DCC74D-F7BF-483B-ABBB-392FE9B094E9}" type="pres">
      <dgm:prSet presAssocID="{4972629A-F295-4324-B94E-75F2F31C601F}" presName="rootText" presStyleLbl="node2" presStyleIdx="1" presStyleCnt="6" custScaleX="225412" custScaleY="283680">
        <dgm:presLayoutVars>
          <dgm:chPref val="3"/>
        </dgm:presLayoutVars>
      </dgm:prSet>
      <dgm:spPr/>
      <dgm:t>
        <a:bodyPr/>
        <a:lstStyle/>
        <a:p>
          <a:endParaRPr lang="zh-CN" altLang="en-US"/>
        </a:p>
      </dgm:t>
    </dgm:pt>
    <dgm:pt modelId="{41112C69-5102-49FE-8B6F-B2DBFF035E99}" type="pres">
      <dgm:prSet presAssocID="{4972629A-F295-4324-B94E-75F2F31C601F}" presName="rootConnector" presStyleLbl="node2" presStyleIdx="1" presStyleCnt="6"/>
      <dgm:spPr/>
      <dgm:t>
        <a:bodyPr/>
        <a:lstStyle/>
        <a:p>
          <a:endParaRPr lang="zh-CN" altLang="en-US"/>
        </a:p>
      </dgm:t>
    </dgm:pt>
    <dgm:pt modelId="{D42D4D95-9350-4999-A140-6B267A440F8A}" type="pres">
      <dgm:prSet presAssocID="{4972629A-F295-4324-B94E-75F2F31C601F}" presName="hierChild4" presStyleCnt="0"/>
      <dgm:spPr/>
    </dgm:pt>
    <dgm:pt modelId="{1016DE2A-055D-4762-B402-3145A79AF002}" type="pres">
      <dgm:prSet presAssocID="{DB4B3437-228B-4CF1-AEFA-8440ADDBAE79}" presName="Name64" presStyleLbl="parChTrans1D3" presStyleIdx="1" presStyleCnt="12"/>
      <dgm:spPr/>
    </dgm:pt>
    <dgm:pt modelId="{6A86B710-1174-4271-B279-81E3C439A260}" type="pres">
      <dgm:prSet presAssocID="{D1D98C28-CCAE-4273-87FA-A30CD31B7AB5}" presName="hierRoot2" presStyleCnt="0">
        <dgm:presLayoutVars>
          <dgm:hierBranch val="init"/>
        </dgm:presLayoutVars>
      </dgm:prSet>
      <dgm:spPr/>
    </dgm:pt>
    <dgm:pt modelId="{D428478B-9F6D-4B88-898C-3486364B82A2}" type="pres">
      <dgm:prSet presAssocID="{D1D98C28-CCAE-4273-87FA-A30CD31B7AB5}" presName="rootComposite" presStyleCnt="0"/>
      <dgm:spPr/>
    </dgm:pt>
    <dgm:pt modelId="{8FCF7DAF-39E6-46D2-B2F9-218F248D8DBF}" type="pres">
      <dgm:prSet presAssocID="{D1D98C28-CCAE-4273-87FA-A30CD31B7AB5}" presName="rootText" presStyleLbl="node3" presStyleIdx="1" presStyleCnt="12" custScaleX="1353971" custScaleY="201413">
        <dgm:presLayoutVars>
          <dgm:chPref val="3"/>
        </dgm:presLayoutVars>
      </dgm:prSet>
      <dgm:spPr/>
      <dgm:t>
        <a:bodyPr/>
        <a:lstStyle/>
        <a:p>
          <a:endParaRPr lang="zh-CN" altLang="en-US"/>
        </a:p>
      </dgm:t>
    </dgm:pt>
    <dgm:pt modelId="{0003B5CF-6511-4F9B-8997-D84FD73D24DD}" type="pres">
      <dgm:prSet presAssocID="{D1D98C28-CCAE-4273-87FA-A30CD31B7AB5}" presName="rootConnector" presStyleLbl="node3" presStyleIdx="1" presStyleCnt="12"/>
      <dgm:spPr/>
      <dgm:t>
        <a:bodyPr/>
        <a:lstStyle/>
        <a:p>
          <a:endParaRPr lang="zh-CN" altLang="en-US"/>
        </a:p>
      </dgm:t>
    </dgm:pt>
    <dgm:pt modelId="{C4D88729-CCB8-46ED-92C9-82FA5065CA4B}" type="pres">
      <dgm:prSet presAssocID="{D1D98C28-CCAE-4273-87FA-A30CD31B7AB5}" presName="hierChild4" presStyleCnt="0"/>
      <dgm:spPr/>
    </dgm:pt>
    <dgm:pt modelId="{5007F30D-FF61-4DFF-9C42-BC594C1E8CFA}" type="pres">
      <dgm:prSet presAssocID="{D1D98C28-CCAE-4273-87FA-A30CD31B7AB5}" presName="hierChild5" presStyleCnt="0"/>
      <dgm:spPr/>
    </dgm:pt>
    <dgm:pt modelId="{79429748-EF42-4C38-9F49-035E6AEB7ED0}" type="pres">
      <dgm:prSet presAssocID="{4972629A-F295-4324-B94E-75F2F31C601F}" presName="hierChild5" presStyleCnt="0"/>
      <dgm:spPr/>
    </dgm:pt>
    <dgm:pt modelId="{D29C1E41-F0A6-4B0B-A7AC-16A7954D8AC2}" type="pres">
      <dgm:prSet presAssocID="{D5B68F1B-22CC-4329-9A82-26997B2E3EBD}" presName="Name64" presStyleLbl="parChTrans1D2" presStyleIdx="2" presStyleCnt="6"/>
      <dgm:spPr/>
      <dgm:t>
        <a:bodyPr/>
        <a:lstStyle/>
        <a:p>
          <a:endParaRPr lang="zh-CN" altLang="en-US"/>
        </a:p>
      </dgm:t>
    </dgm:pt>
    <dgm:pt modelId="{B296480D-3FCE-4893-8382-FC0F09B6CDCD}" type="pres">
      <dgm:prSet presAssocID="{19D8B120-6846-4256-B4A8-887041330547}" presName="hierRoot2" presStyleCnt="0">
        <dgm:presLayoutVars>
          <dgm:hierBranch val="init"/>
        </dgm:presLayoutVars>
      </dgm:prSet>
      <dgm:spPr/>
    </dgm:pt>
    <dgm:pt modelId="{4003B6D1-2710-4EF4-9FEA-39C83524BD4F}" type="pres">
      <dgm:prSet presAssocID="{19D8B120-6846-4256-B4A8-887041330547}" presName="rootComposite" presStyleCnt="0"/>
      <dgm:spPr/>
    </dgm:pt>
    <dgm:pt modelId="{92C56A28-FD26-46F0-8473-E7C6698433B7}" type="pres">
      <dgm:prSet presAssocID="{19D8B120-6846-4256-B4A8-887041330547}" presName="rootText" presStyleLbl="node2" presStyleIdx="2" presStyleCnt="6" custScaleX="225412" custScaleY="283680">
        <dgm:presLayoutVars>
          <dgm:chPref val="3"/>
        </dgm:presLayoutVars>
      </dgm:prSet>
      <dgm:spPr/>
      <dgm:t>
        <a:bodyPr/>
        <a:lstStyle/>
        <a:p>
          <a:endParaRPr lang="zh-CN" altLang="en-US"/>
        </a:p>
      </dgm:t>
    </dgm:pt>
    <dgm:pt modelId="{520C1F4E-FCAD-4AF2-8E87-7300EA915679}" type="pres">
      <dgm:prSet presAssocID="{19D8B120-6846-4256-B4A8-887041330547}" presName="rootConnector" presStyleLbl="node2" presStyleIdx="2" presStyleCnt="6"/>
      <dgm:spPr/>
      <dgm:t>
        <a:bodyPr/>
        <a:lstStyle/>
        <a:p>
          <a:endParaRPr lang="zh-CN" altLang="en-US"/>
        </a:p>
      </dgm:t>
    </dgm:pt>
    <dgm:pt modelId="{21C6D09D-3164-4227-8871-3AC26C922E4D}" type="pres">
      <dgm:prSet presAssocID="{19D8B120-6846-4256-B4A8-887041330547}" presName="hierChild4" presStyleCnt="0"/>
      <dgm:spPr/>
    </dgm:pt>
    <dgm:pt modelId="{C115CE2F-7ADC-4F7B-90C5-C39CE83D05A5}" type="pres">
      <dgm:prSet presAssocID="{D4A72C6C-5CC0-436F-8F11-7DC782B43468}" presName="Name64" presStyleLbl="parChTrans1D3" presStyleIdx="2" presStyleCnt="12"/>
      <dgm:spPr/>
      <dgm:t>
        <a:bodyPr/>
        <a:lstStyle/>
        <a:p>
          <a:endParaRPr lang="zh-CN" altLang="en-US"/>
        </a:p>
      </dgm:t>
    </dgm:pt>
    <dgm:pt modelId="{B6201FB0-C046-41DD-B194-CB157B60661E}" type="pres">
      <dgm:prSet presAssocID="{02B61AE2-B2C5-44B3-A5A4-2E6ACB791502}" presName="hierRoot2" presStyleCnt="0">
        <dgm:presLayoutVars>
          <dgm:hierBranch val="init"/>
        </dgm:presLayoutVars>
      </dgm:prSet>
      <dgm:spPr/>
    </dgm:pt>
    <dgm:pt modelId="{5C83E7DC-0437-4D3A-951A-B1FD34F7A015}" type="pres">
      <dgm:prSet presAssocID="{02B61AE2-B2C5-44B3-A5A4-2E6ACB791502}" presName="rootComposite" presStyleCnt="0"/>
      <dgm:spPr/>
    </dgm:pt>
    <dgm:pt modelId="{5B651776-AAB8-4A28-B245-D4AFDC1DAA66}" type="pres">
      <dgm:prSet presAssocID="{02B61AE2-B2C5-44B3-A5A4-2E6ACB791502}" presName="rootText" presStyleLbl="node3" presStyleIdx="2" presStyleCnt="12" custScaleX="1353971" custScaleY="201413">
        <dgm:presLayoutVars>
          <dgm:chPref val="3"/>
        </dgm:presLayoutVars>
      </dgm:prSet>
      <dgm:spPr/>
      <dgm:t>
        <a:bodyPr/>
        <a:lstStyle/>
        <a:p>
          <a:endParaRPr lang="zh-CN" altLang="en-US"/>
        </a:p>
      </dgm:t>
    </dgm:pt>
    <dgm:pt modelId="{44A8B970-872E-4950-888F-AA8B4B5DBC43}" type="pres">
      <dgm:prSet presAssocID="{02B61AE2-B2C5-44B3-A5A4-2E6ACB791502}" presName="rootConnector" presStyleLbl="node3" presStyleIdx="2" presStyleCnt="12"/>
      <dgm:spPr/>
      <dgm:t>
        <a:bodyPr/>
        <a:lstStyle/>
        <a:p>
          <a:endParaRPr lang="zh-CN" altLang="en-US"/>
        </a:p>
      </dgm:t>
    </dgm:pt>
    <dgm:pt modelId="{DDC5CDF4-F4C1-4E14-8D62-6C124F4A12BA}" type="pres">
      <dgm:prSet presAssocID="{02B61AE2-B2C5-44B3-A5A4-2E6ACB791502}" presName="hierChild4" presStyleCnt="0"/>
      <dgm:spPr/>
    </dgm:pt>
    <dgm:pt modelId="{DFA16388-91FA-4553-9184-21B828BF5BB5}" type="pres">
      <dgm:prSet presAssocID="{02B61AE2-B2C5-44B3-A5A4-2E6ACB791502}" presName="hierChild5" presStyleCnt="0"/>
      <dgm:spPr/>
    </dgm:pt>
    <dgm:pt modelId="{8957D2C1-51F5-4D02-BCFC-13F5C324D6EE}" type="pres">
      <dgm:prSet presAssocID="{316691FD-F9A6-44BE-BB07-7805EEE4048D}" presName="Name64" presStyleLbl="parChTrans1D3" presStyleIdx="3" presStyleCnt="12"/>
      <dgm:spPr/>
    </dgm:pt>
    <dgm:pt modelId="{37AE6A3D-6E3F-47FA-AE99-D4EDCC4B07D7}" type="pres">
      <dgm:prSet presAssocID="{C91EA7B1-6497-48A9-8658-0BFBB8283465}" presName="hierRoot2" presStyleCnt="0">
        <dgm:presLayoutVars>
          <dgm:hierBranch val="init"/>
        </dgm:presLayoutVars>
      </dgm:prSet>
      <dgm:spPr/>
    </dgm:pt>
    <dgm:pt modelId="{2606545F-F1D2-436E-A16D-369F1CCE254E}" type="pres">
      <dgm:prSet presAssocID="{C91EA7B1-6497-48A9-8658-0BFBB8283465}" presName="rootComposite" presStyleCnt="0"/>
      <dgm:spPr/>
    </dgm:pt>
    <dgm:pt modelId="{A0C3EB01-B30E-44E2-8D0F-7A855B7131E3}" type="pres">
      <dgm:prSet presAssocID="{C91EA7B1-6497-48A9-8658-0BFBB8283465}" presName="rootText" presStyleLbl="node3" presStyleIdx="3" presStyleCnt="12" custScaleX="1353971" custScaleY="201413">
        <dgm:presLayoutVars>
          <dgm:chPref val="3"/>
        </dgm:presLayoutVars>
      </dgm:prSet>
      <dgm:spPr/>
      <dgm:t>
        <a:bodyPr/>
        <a:lstStyle/>
        <a:p>
          <a:endParaRPr lang="zh-CN" altLang="en-US"/>
        </a:p>
      </dgm:t>
    </dgm:pt>
    <dgm:pt modelId="{2F74B906-5E71-4D8C-8DCF-78A596042A16}" type="pres">
      <dgm:prSet presAssocID="{C91EA7B1-6497-48A9-8658-0BFBB8283465}" presName="rootConnector" presStyleLbl="node3" presStyleIdx="3" presStyleCnt="12"/>
      <dgm:spPr/>
      <dgm:t>
        <a:bodyPr/>
        <a:lstStyle/>
        <a:p>
          <a:endParaRPr lang="zh-CN" altLang="en-US"/>
        </a:p>
      </dgm:t>
    </dgm:pt>
    <dgm:pt modelId="{579AB7BD-85EE-4687-8413-CDA6EA269671}" type="pres">
      <dgm:prSet presAssocID="{C91EA7B1-6497-48A9-8658-0BFBB8283465}" presName="hierChild4" presStyleCnt="0"/>
      <dgm:spPr/>
    </dgm:pt>
    <dgm:pt modelId="{7050B47B-B3F4-43A7-BEF2-0FBF78B5F89B}" type="pres">
      <dgm:prSet presAssocID="{C91EA7B1-6497-48A9-8658-0BFBB8283465}" presName="hierChild5" presStyleCnt="0"/>
      <dgm:spPr/>
    </dgm:pt>
    <dgm:pt modelId="{4D30C870-3C40-4FD8-805E-48CC6462829E}" type="pres">
      <dgm:prSet presAssocID="{0BB00E2F-6FC9-42AA-AF87-E3015CD66D04}" presName="Name64" presStyleLbl="parChTrans1D3" presStyleIdx="4" presStyleCnt="12"/>
      <dgm:spPr/>
    </dgm:pt>
    <dgm:pt modelId="{2D5B18AA-231A-4625-A716-3C4174F24E2B}" type="pres">
      <dgm:prSet presAssocID="{21C4030F-4D59-4B32-A744-77118BE66AC8}" presName="hierRoot2" presStyleCnt="0">
        <dgm:presLayoutVars>
          <dgm:hierBranch val="init"/>
        </dgm:presLayoutVars>
      </dgm:prSet>
      <dgm:spPr/>
    </dgm:pt>
    <dgm:pt modelId="{6DCF0C5A-7774-4ACF-AB34-08B7D7363C1A}" type="pres">
      <dgm:prSet presAssocID="{21C4030F-4D59-4B32-A744-77118BE66AC8}" presName="rootComposite" presStyleCnt="0"/>
      <dgm:spPr/>
    </dgm:pt>
    <dgm:pt modelId="{3821C85C-849F-4DB1-A18D-BD9665252259}" type="pres">
      <dgm:prSet presAssocID="{21C4030F-4D59-4B32-A744-77118BE66AC8}" presName="rootText" presStyleLbl="node3" presStyleIdx="4" presStyleCnt="12" custScaleX="1353971" custScaleY="201413">
        <dgm:presLayoutVars>
          <dgm:chPref val="3"/>
        </dgm:presLayoutVars>
      </dgm:prSet>
      <dgm:spPr/>
      <dgm:t>
        <a:bodyPr/>
        <a:lstStyle/>
        <a:p>
          <a:endParaRPr lang="zh-CN" altLang="en-US"/>
        </a:p>
      </dgm:t>
    </dgm:pt>
    <dgm:pt modelId="{C694B0FB-6ECD-4265-B049-CC9B5B2B0A00}" type="pres">
      <dgm:prSet presAssocID="{21C4030F-4D59-4B32-A744-77118BE66AC8}" presName="rootConnector" presStyleLbl="node3" presStyleIdx="4" presStyleCnt="12"/>
      <dgm:spPr/>
      <dgm:t>
        <a:bodyPr/>
        <a:lstStyle/>
        <a:p>
          <a:endParaRPr lang="zh-CN" altLang="en-US"/>
        </a:p>
      </dgm:t>
    </dgm:pt>
    <dgm:pt modelId="{506DB2E8-F0A0-479C-9D44-D835EE8539A7}" type="pres">
      <dgm:prSet presAssocID="{21C4030F-4D59-4B32-A744-77118BE66AC8}" presName="hierChild4" presStyleCnt="0"/>
      <dgm:spPr/>
    </dgm:pt>
    <dgm:pt modelId="{FB6B9A8A-6E7E-4E57-919C-4E7EB21E25DA}" type="pres">
      <dgm:prSet presAssocID="{21C4030F-4D59-4B32-A744-77118BE66AC8}" presName="hierChild5" presStyleCnt="0"/>
      <dgm:spPr/>
    </dgm:pt>
    <dgm:pt modelId="{236682E2-6338-4755-ABB6-1F804DAB374C}" type="pres">
      <dgm:prSet presAssocID="{F681C451-1A39-43FE-865E-F065FEDA32D6}" presName="Name64" presStyleLbl="parChTrans1D3" presStyleIdx="5" presStyleCnt="12"/>
      <dgm:spPr/>
    </dgm:pt>
    <dgm:pt modelId="{5FBA064E-A3CF-4E9F-B989-5B0D548BE6EA}" type="pres">
      <dgm:prSet presAssocID="{DC430F19-AAB9-47DA-BEEC-A2C7DDA84733}" presName="hierRoot2" presStyleCnt="0">
        <dgm:presLayoutVars>
          <dgm:hierBranch val="init"/>
        </dgm:presLayoutVars>
      </dgm:prSet>
      <dgm:spPr/>
    </dgm:pt>
    <dgm:pt modelId="{41D0F986-A991-4BBD-9BE2-0CB201CDC59E}" type="pres">
      <dgm:prSet presAssocID="{DC430F19-AAB9-47DA-BEEC-A2C7DDA84733}" presName="rootComposite" presStyleCnt="0"/>
      <dgm:spPr/>
    </dgm:pt>
    <dgm:pt modelId="{762FA0CB-E845-403A-9B1D-CB1B33A7E5BF}" type="pres">
      <dgm:prSet presAssocID="{DC430F19-AAB9-47DA-BEEC-A2C7DDA84733}" presName="rootText" presStyleLbl="node3" presStyleIdx="5" presStyleCnt="12" custScaleX="1353971" custScaleY="201413">
        <dgm:presLayoutVars>
          <dgm:chPref val="3"/>
        </dgm:presLayoutVars>
      </dgm:prSet>
      <dgm:spPr/>
      <dgm:t>
        <a:bodyPr/>
        <a:lstStyle/>
        <a:p>
          <a:endParaRPr lang="zh-CN" altLang="en-US"/>
        </a:p>
      </dgm:t>
    </dgm:pt>
    <dgm:pt modelId="{6CCA9D46-C075-4D7F-9368-EED0599AE653}" type="pres">
      <dgm:prSet presAssocID="{DC430F19-AAB9-47DA-BEEC-A2C7DDA84733}" presName="rootConnector" presStyleLbl="node3" presStyleIdx="5" presStyleCnt="12"/>
      <dgm:spPr/>
      <dgm:t>
        <a:bodyPr/>
        <a:lstStyle/>
        <a:p>
          <a:endParaRPr lang="zh-CN" altLang="en-US"/>
        </a:p>
      </dgm:t>
    </dgm:pt>
    <dgm:pt modelId="{CDF2D130-6CE7-4F6C-A7C4-E9633C532CB3}" type="pres">
      <dgm:prSet presAssocID="{DC430F19-AAB9-47DA-BEEC-A2C7DDA84733}" presName="hierChild4" presStyleCnt="0"/>
      <dgm:spPr/>
    </dgm:pt>
    <dgm:pt modelId="{7AECC494-1F74-40D8-800E-A8C8284A5E6C}" type="pres">
      <dgm:prSet presAssocID="{DC430F19-AAB9-47DA-BEEC-A2C7DDA84733}" presName="hierChild5" presStyleCnt="0"/>
      <dgm:spPr/>
    </dgm:pt>
    <dgm:pt modelId="{9FEC5B78-910A-43D6-8B63-37D3247E0666}" type="pres">
      <dgm:prSet presAssocID="{F474DC1B-547B-45CF-8FB7-38D8666FF0C3}" presName="Name64" presStyleLbl="parChTrans1D3" presStyleIdx="6" presStyleCnt="12"/>
      <dgm:spPr/>
    </dgm:pt>
    <dgm:pt modelId="{F2F0A7C4-3D5E-4DC2-91C6-61FC03DF9B5B}" type="pres">
      <dgm:prSet presAssocID="{B492B5DE-A528-4615-831F-2C6DA5742BE1}" presName="hierRoot2" presStyleCnt="0">
        <dgm:presLayoutVars>
          <dgm:hierBranch val="init"/>
        </dgm:presLayoutVars>
      </dgm:prSet>
      <dgm:spPr/>
    </dgm:pt>
    <dgm:pt modelId="{80A1461D-C014-402C-AF44-12EC3655CE5E}" type="pres">
      <dgm:prSet presAssocID="{B492B5DE-A528-4615-831F-2C6DA5742BE1}" presName="rootComposite" presStyleCnt="0"/>
      <dgm:spPr/>
    </dgm:pt>
    <dgm:pt modelId="{F3CFF8BD-BAA4-46CB-AA65-78C3F76B08AD}" type="pres">
      <dgm:prSet presAssocID="{B492B5DE-A528-4615-831F-2C6DA5742BE1}" presName="rootText" presStyleLbl="node3" presStyleIdx="6" presStyleCnt="12" custScaleX="1353971" custScaleY="201413">
        <dgm:presLayoutVars>
          <dgm:chPref val="3"/>
        </dgm:presLayoutVars>
      </dgm:prSet>
      <dgm:spPr/>
      <dgm:t>
        <a:bodyPr/>
        <a:lstStyle/>
        <a:p>
          <a:endParaRPr lang="zh-CN" altLang="en-US"/>
        </a:p>
      </dgm:t>
    </dgm:pt>
    <dgm:pt modelId="{B5D34C88-377B-4C68-8D5F-4834AEBCFBD9}" type="pres">
      <dgm:prSet presAssocID="{B492B5DE-A528-4615-831F-2C6DA5742BE1}" presName="rootConnector" presStyleLbl="node3" presStyleIdx="6" presStyleCnt="12"/>
      <dgm:spPr/>
      <dgm:t>
        <a:bodyPr/>
        <a:lstStyle/>
        <a:p>
          <a:endParaRPr lang="zh-CN" altLang="en-US"/>
        </a:p>
      </dgm:t>
    </dgm:pt>
    <dgm:pt modelId="{EE6427C4-C628-40A6-8BF2-D1B1BACF740F}" type="pres">
      <dgm:prSet presAssocID="{B492B5DE-A528-4615-831F-2C6DA5742BE1}" presName="hierChild4" presStyleCnt="0"/>
      <dgm:spPr/>
    </dgm:pt>
    <dgm:pt modelId="{023A4B54-5E05-4331-8710-F8439F16E662}" type="pres">
      <dgm:prSet presAssocID="{B492B5DE-A528-4615-831F-2C6DA5742BE1}" presName="hierChild5" presStyleCnt="0"/>
      <dgm:spPr/>
    </dgm:pt>
    <dgm:pt modelId="{D1D3350D-2394-40A0-9AED-048AD8E264DE}" type="pres">
      <dgm:prSet presAssocID="{19D8B120-6846-4256-B4A8-887041330547}" presName="hierChild5" presStyleCnt="0"/>
      <dgm:spPr/>
    </dgm:pt>
    <dgm:pt modelId="{975D0C0E-624F-46FC-B7BB-ADA19A5CFF82}" type="pres">
      <dgm:prSet presAssocID="{DE0EE1B7-29A4-4A9C-BAA2-CB23E8FFB23B}" presName="Name64" presStyleLbl="parChTrans1D2" presStyleIdx="3" presStyleCnt="6"/>
      <dgm:spPr/>
    </dgm:pt>
    <dgm:pt modelId="{A1BEC1C3-0B33-4EDC-B052-3C6D10054CE5}" type="pres">
      <dgm:prSet presAssocID="{5C1DE18F-9547-48FE-847F-5C139FCE4868}" presName="hierRoot2" presStyleCnt="0">
        <dgm:presLayoutVars>
          <dgm:hierBranch val="init"/>
        </dgm:presLayoutVars>
      </dgm:prSet>
      <dgm:spPr/>
    </dgm:pt>
    <dgm:pt modelId="{910D63B1-BAC5-405F-B8E2-82EEE5FA1B2F}" type="pres">
      <dgm:prSet presAssocID="{5C1DE18F-9547-48FE-847F-5C139FCE4868}" presName="rootComposite" presStyleCnt="0"/>
      <dgm:spPr/>
    </dgm:pt>
    <dgm:pt modelId="{66EB9B89-D53E-47B8-BC49-A7BA60D91BC4}" type="pres">
      <dgm:prSet presAssocID="{5C1DE18F-9547-48FE-847F-5C139FCE4868}" presName="rootText" presStyleLbl="node2" presStyleIdx="3" presStyleCnt="6" custScaleX="225412" custScaleY="283680">
        <dgm:presLayoutVars>
          <dgm:chPref val="3"/>
        </dgm:presLayoutVars>
      </dgm:prSet>
      <dgm:spPr/>
      <dgm:t>
        <a:bodyPr/>
        <a:lstStyle/>
        <a:p>
          <a:endParaRPr lang="zh-CN" altLang="en-US"/>
        </a:p>
      </dgm:t>
    </dgm:pt>
    <dgm:pt modelId="{A5A0654C-6FCE-4950-835B-13D085CCD63F}" type="pres">
      <dgm:prSet presAssocID="{5C1DE18F-9547-48FE-847F-5C139FCE4868}" presName="rootConnector" presStyleLbl="node2" presStyleIdx="3" presStyleCnt="6"/>
      <dgm:spPr/>
      <dgm:t>
        <a:bodyPr/>
        <a:lstStyle/>
        <a:p>
          <a:endParaRPr lang="zh-CN" altLang="en-US"/>
        </a:p>
      </dgm:t>
    </dgm:pt>
    <dgm:pt modelId="{54BD2000-DD91-4E03-8D1F-B5BE2B280CA7}" type="pres">
      <dgm:prSet presAssocID="{5C1DE18F-9547-48FE-847F-5C139FCE4868}" presName="hierChild4" presStyleCnt="0"/>
      <dgm:spPr/>
    </dgm:pt>
    <dgm:pt modelId="{3C368C79-1F65-42A1-8E14-8E49D82532E1}" type="pres">
      <dgm:prSet presAssocID="{19F49364-2F99-4436-A529-1C4467826F53}" presName="Name64" presStyleLbl="parChTrans1D3" presStyleIdx="7" presStyleCnt="12"/>
      <dgm:spPr/>
    </dgm:pt>
    <dgm:pt modelId="{C430BAC8-1275-4B04-ADAD-109EBD050E91}" type="pres">
      <dgm:prSet presAssocID="{03389162-B76B-411F-8562-4496CD54CAFF}" presName="hierRoot2" presStyleCnt="0">
        <dgm:presLayoutVars>
          <dgm:hierBranch val="init"/>
        </dgm:presLayoutVars>
      </dgm:prSet>
      <dgm:spPr/>
    </dgm:pt>
    <dgm:pt modelId="{DAAE6CC8-D8B6-4B4C-BD1B-6FDD125EC90F}" type="pres">
      <dgm:prSet presAssocID="{03389162-B76B-411F-8562-4496CD54CAFF}" presName="rootComposite" presStyleCnt="0"/>
      <dgm:spPr/>
    </dgm:pt>
    <dgm:pt modelId="{B7255C14-CD23-48B0-A38E-0DDE03C15E23}" type="pres">
      <dgm:prSet presAssocID="{03389162-B76B-411F-8562-4496CD54CAFF}" presName="rootText" presStyleLbl="node3" presStyleIdx="7" presStyleCnt="12" custScaleX="1353971" custScaleY="201413">
        <dgm:presLayoutVars>
          <dgm:chPref val="3"/>
        </dgm:presLayoutVars>
      </dgm:prSet>
      <dgm:spPr/>
      <dgm:t>
        <a:bodyPr/>
        <a:lstStyle/>
        <a:p>
          <a:endParaRPr lang="zh-CN" altLang="en-US"/>
        </a:p>
      </dgm:t>
    </dgm:pt>
    <dgm:pt modelId="{351E2D9D-53D4-4D89-B1E5-652A66A80597}" type="pres">
      <dgm:prSet presAssocID="{03389162-B76B-411F-8562-4496CD54CAFF}" presName="rootConnector" presStyleLbl="node3" presStyleIdx="7" presStyleCnt="12"/>
      <dgm:spPr/>
      <dgm:t>
        <a:bodyPr/>
        <a:lstStyle/>
        <a:p>
          <a:endParaRPr lang="zh-CN" altLang="en-US"/>
        </a:p>
      </dgm:t>
    </dgm:pt>
    <dgm:pt modelId="{B14F0CB1-5D4E-4512-9B77-882233B49408}" type="pres">
      <dgm:prSet presAssocID="{03389162-B76B-411F-8562-4496CD54CAFF}" presName="hierChild4" presStyleCnt="0"/>
      <dgm:spPr/>
    </dgm:pt>
    <dgm:pt modelId="{ACDF1032-2EAA-419D-AF05-79C400E927A2}" type="pres">
      <dgm:prSet presAssocID="{03389162-B76B-411F-8562-4496CD54CAFF}" presName="hierChild5" presStyleCnt="0"/>
      <dgm:spPr/>
    </dgm:pt>
    <dgm:pt modelId="{95534E8A-043C-46CF-8B31-DB463B366505}" type="pres">
      <dgm:prSet presAssocID="{5C1DE18F-9547-48FE-847F-5C139FCE4868}" presName="hierChild5" presStyleCnt="0"/>
      <dgm:spPr/>
    </dgm:pt>
    <dgm:pt modelId="{711CFF35-7167-404D-A0CA-ACFC97DD3253}" type="pres">
      <dgm:prSet presAssocID="{B4EB1047-9387-4237-B469-EA873AEBDB80}" presName="Name64" presStyleLbl="parChTrans1D2" presStyleIdx="4" presStyleCnt="6"/>
      <dgm:spPr/>
    </dgm:pt>
    <dgm:pt modelId="{9792BB35-16DD-450D-AF31-15B069142DF5}" type="pres">
      <dgm:prSet presAssocID="{A8D30390-1ACD-4E9B-B95D-4D0EA9EB3BC4}" presName="hierRoot2" presStyleCnt="0">
        <dgm:presLayoutVars>
          <dgm:hierBranch val="init"/>
        </dgm:presLayoutVars>
      </dgm:prSet>
      <dgm:spPr/>
    </dgm:pt>
    <dgm:pt modelId="{7550F3D5-D754-498B-816F-E704FD14175B}" type="pres">
      <dgm:prSet presAssocID="{A8D30390-1ACD-4E9B-B95D-4D0EA9EB3BC4}" presName="rootComposite" presStyleCnt="0"/>
      <dgm:spPr/>
    </dgm:pt>
    <dgm:pt modelId="{3843F7CA-75C1-4869-AC7C-1DC18B78BCB0}" type="pres">
      <dgm:prSet presAssocID="{A8D30390-1ACD-4E9B-B95D-4D0EA9EB3BC4}" presName="rootText" presStyleLbl="node2" presStyleIdx="4" presStyleCnt="6" custScaleX="225412" custScaleY="283680">
        <dgm:presLayoutVars>
          <dgm:chPref val="3"/>
        </dgm:presLayoutVars>
      </dgm:prSet>
      <dgm:spPr/>
      <dgm:t>
        <a:bodyPr/>
        <a:lstStyle/>
        <a:p>
          <a:endParaRPr lang="zh-CN" altLang="en-US"/>
        </a:p>
      </dgm:t>
    </dgm:pt>
    <dgm:pt modelId="{0235461E-94D8-47CD-9948-217CB48CC021}" type="pres">
      <dgm:prSet presAssocID="{A8D30390-1ACD-4E9B-B95D-4D0EA9EB3BC4}" presName="rootConnector" presStyleLbl="node2" presStyleIdx="4" presStyleCnt="6"/>
      <dgm:spPr/>
      <dgm:t>
        <a:bodyPr/>
        <a:lstStyle/>
        <a:p>
          <a:endParaRPr lang="zh-CN" altLang="en-US"/>
        </a:p>
      </dgm:t>
    </dgm:pt>
    <dgm:pt modelId="{79DAA44E-2705-499F-9974-6A8F68A4E2F3}" type="pres">
      <dgm:prSet presAssocID="{A8D30390-1ACD-4E9B-B95D-4D0EA9EB3BC4}" presName="hierChild4" presStyleCnt="0"/>
      <dgm:spPr/>
    </dgm:pt>
    <dgm:pt modelId="{687024A9-2410-4728-B815-2F0AF9F544E4}" type="pres">
      <dgm:prSet presAssocID="{FD2926CC-EA28-4711-B60C-85F9CD030931}" presName="Name64" presStyleLbl="parChTrans1D3" presStyleIdx="8" presStyleCnt="12"/>
      <dgm:spPr/>
    </dgm:pt>
    <dgm:pt modelId="{3FE554CB-7A37-4FE0-9214-C856F97386BD}" type="pres">
      <dgm:prSet presAssocID="{CE34FBA9-FF92-4EBB-8CAC-3D2D82158717}" presName="hierRoot2" presStyleCnt="0">
        <dgm:presLayoutVars>
          <dgm:hierBranch val="init"/>
        </dgm:presLayoutVars>
      </dgm:prSet>
      <dgm:spPr/>
    </dgm:pt>
    <dgm:pt modelId="{CFAD462A-9411-4BD7-9E09-65A994D4CDF1}" type="pres">
      <dgm:prSet presAssocID="{CE34FBA9-FF92-4EBB-8CAC-3D2D82158717}" presName="rootComposite" presStyleCnt="0"/>
      <dgm:spPr/>
    </dgm:pt>
    <dgm:pt modelId="{68D89249-7BC1-48F8-B749-45AD561BF7C7}" type="pres">
      <dgm:prSet presAssocID="{CE34FBA9-FF92-4EBB-8CAC-3D2D82158717}" presName="rootText" presStyleLbl="node3" presStyleIdx="8" presStyleCnt="12" custScaleX="1353971" custScaleY="201413">
        <dgm:presLayoutVars>
          <dgm:chPref val="3"/>
        </dgm:presLayoutVars>
      </dgm:prSet>
      <dgm:spPr/>
      <dgm:t>
        <a:bodyPr/>
        <a:lstStyle/>
        <a:p>
          <a:endParaRPr lang="zh-CN" altLang="en-US"/>
        </a:p>
      </dgm:t>
    </dgm:pt>
    <dgm:pt modelId="{1191A562-4B67-4CE0-8084-63B2F35A645A}" type="pres">
      <dgm:prSet presAssocID="{CE34FBA9-FF92-4EBB-8CAC-3D2D82158717}" presName="rootConnector" presStyleLbl="node3" presStyleIdx="8" presStyleCnt="12"/>
      <dgm:spPr/>
      <dgm:t>
        <a:bodyPr/>
        <a:lstStyle/>
        <a:p>
          <a:endParaRPr lang="zh-CN" altLang="en-US"/>
        </a:p>
      </dgm:t>
    </dgm:pt>
    <dgm:pt modelId="{FBEB49E4-8B1A-496A-A14F-C16138D0745D}" type="pres">
      <dgm:prSet presAssocID="{CE34FBA9-FF92-4EBB-8CAC-3D2D82158717}" presName="hierChild4" presStyleCnt="0"/>
      <dgm:spPr/>
    </dgm:pt>
    <dgm:pt modelId="{C8960C47-6EC2-4F8A-975D-A341C649546A}" type="pres">
      <dgm:prSet presAssocID="{CE34FBA9-FF92-4EBB-8CAC-3D2D82158717}" presName="hierChild5" presStyleCnt="0"/>
      <dgm:spPr/>
    </dgm:pt>
    <dgm:pt modelId="{D9F33689-5771-4557-97D6-51B40CAA3ECB}" type="pres">
      <dgm:prSet presAssocID="{66455A65-A631-40C7-8CED-CF5B1FE0112A}" presName="Name64" presStyleLbl="parChTrans1D3" presStyleIdx="9" presStyleCnt="12"/>
      <dgm:spPr/>
    </dgm:pt>
    <dgm:pt modelId="{26C9BCEF-19A4-407E-BC28-40373E4C6882}" type="pres">
      <dgm:prSet presAssocID="{AE981B53-7840-4FE9-8142-267D9FF17160}" presName="hierRoot2" presStyleCnt="0">
        <dgm:presLayoutVars>
          <dgm:hierBranch val="init"/>
        </dgm:presLayoutVars>
      </dgm:prSet>
      <dgm:spPr/>
    </dgm:pt>
    <dgm:pt modelId="{74A65864-57D7-4972-A49E-440113A3F75C}" type="pres">
      <dgm:prSet presAssocID="{AE981B53-7840-4FE9-8142-267D9FF17160}" presName="rootComposite" presStyleCnt="0"/>
      <dgm:spPr/>
    </dgm:pt>
    <dgm:pt modelId="{E61B7357-3CD4-4F31-9B2F-9E9981C5C199}" type="pres">
      <dgm:prSet presAssocID="{AE981B53-7840-4FE9-8142-267D9FF17160}" presName="rootText" presStyleLbl="node3" presStyleIdx="9" presStyleCnt="12" custScaleX="1353971" custScaleY="201413">
        <dgm:presLayoutVars>
          <dgm:chPref val="3"/>
        </dgm:presLayoutVars>
      </dgm:prSet>
      <dgm:spPr/>
      <dgm:t>
        <a:bodyPr/>
        <a:lstStyle/>
        <a:p>
          <a:endParaRPr lang="zh-CN" altLang="en-US"/>
        </a:p>
      </dgm:t>
    </dgm:pt>
    <dgm:pt modelId="{501A738B-7273-4A56-B60C-2905A871C2E7}" type="pres">
      <dgm:prSet presAssocID="{AE981B53-7840-4FE9-8142-267D9FF17160}" presName="rootConnector" presStyleLbl="node3" presStyleIdx="9" presStyleCnt="12"/>
      <dgm:spPr/>
      <dgm:t>
        <a:bodyPr/>
        <a:lstStyle/>
        <a:p>
          <a:endParaRPr lang="zh-CN" altLang="en-US"/>
        </a:p>
      </dgm:t>
    </dgm:pt>
    <dgm:pt modelId="{F2E5BD8F-EFA2-454C-9507-8F6350DEF491}" type="pres">
      <dgm:prSet presAssocID="{AE981B53-7840-4FE9-8142-267D9FF17160}" presName="hierChild4" presStyleCnt="0"/>
      <dgm:spPr/>
    </dgm:pt>
    <dgm:pt modelId="{4A838811-98C1-4AB3-AD38-7877701F4949}" type="pres">
      <dgm:prSet presAssocID="{AE981B53-7840-4FE9-8142-267D9FF17160}" presName="hierChild5" presStyleCnt="0"/>
      <dgm:spPr/>
    </dgm:pt>
    <dgm:pt modelId="{11A26C52-B787-4570-A903-70DE451FCF59}" type="pres">
      <dgm:prSet presAssocID="{A8D30390-1ACD-4E9B-B95D-4D0EA9EB3BC4}" presName="hierChild5" presStyleCnt="0"/>
      <dgm:spPr/>
    </dgm:pt>
    <dgm:pt modelId="{30B8774D-27C4-4F81-B260-18AF33967146}" type="pres">
      <dgm:prSet presAssocID="{E252E3F8-9FA1-4E59-97B0-12AC3B494447}" presName="Name64" presStyleLbl="parChTrans1D2" presStyleIdx="5" presStyleCnt="6"/>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5" presStyleCnt="6" custScaleX="225412" custScaleY="51530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5" presStyleCnt="6"/>
      <dgm:spPr/>
      <dgm:t>
        <a:bodyPr/>
        <a:lstStyle/>
        <a:p>
          <a:endParaRPr lang="zh-CN" altLang="en-US"/>
        </a:p>
      </dgm:t>
    </dgm:pt>
    <dgm:pt modelId="{1D9006AF-3332-4443-A026-EB4E23E1C7AA}" type="pres">
      <dgm:prSet presAssocID="{E947FBB4-3BE0-45DB-A5DC-FB9A205115EB}" presName="hierChild4" presStyleCnt="0"/>
      <dgm:spPr/>
    </dgm:pt>
    <dgm:pt modelId="{41936BFD-935B-411F-81DF-0951F6ACBC66}" type="pres">
      <dgm:prSet presAssocID="{97A15E6F-D21E-4C7C-9EC7-1B361E3FB08C}" presName="Name64" presStyleLbl="parChTrans1D3" presStyleIdx="10" presStyleCnt="12"/>
      <dgm:spPr/>
    </dgm:pt>
    <dgm:pt modelId="{F41D2769-D4BC-490D-8446-23F448B81088}" type="pres">
      <dgm:prSet presAssocID="{6EF6ED18-A12C-4789-8AE2-6F7B9D671183}" presName="hierRoot2" presStyleCnt="0">
        <dgm:presLayoutVars>
          <dgm:hierBranch val="init"/>
        </dgm:presLayoutVars>
      </dgm:prSet>
      <dgm:spPr/>
    </dgm:pt>
    <dgm:pt modelId="{522ECDEC-5BE5-4F32-ADD9-F11B9CCF3A17}" type="pres">
      <dgm:prSet presAssocID="{6EF6ED18-A12C-4789-8AE2-6F7B9D671183}" presName="rootComposite" presStyleCnt="0"/>
      <dgm:spPr/>
    </dgm:pt>
    <dgm:pt modelId="{7304EE9A-2493-48A8-A3A5-2FF834887744}" type="pres">
      <dgm:prSet presAssocID="{6EF6ED18-A12C-4789-8AE2-6F7B9D671183}" presName="rootText" presStyleLbl="node3" presStyleIdx="10" presStyleCnt="12" custScaleX="1353971" custScaleY="201413">
        <dgm:presLayoutVars>
          <dgm:chPref val="3"/>
        </dgm:presLayoutVars>
      </dgm:prSet>
      <dgm:spPr/>
      <dgm:t>
        <a:bodyPr/>
        <a:lstStyle/>
        <a:p>
          <a:endParaRPr lang="zh-CN" altLang="en-US"/>
        </a:p>
      </dgm:t>
    </dgm:pt>
    <dgm:pt modelId="{67CBF189-1918-4692-BFC2-E04AC9AA749C}" type="pres">
      <dgm:prSet presAssocID="{6EF6ED18-A12C-4789-8AE2-6F7B9D671183}" presName="rootConnector" presStyleLbl="node3" presStyleIdx="10" presStyleCnt="12"/>
      <dgm:spPr/>
      <dgm:t>
        <a:bodyPr/>
        <a:lstStyle/>
        <a:p>
          <a:endParaRPr lang="zh-CN" altLang="en-US"/>
        </a:p>
      </dgm:t>
    </dgm:pt>
    <dgm:pt modelId="{A5FD9203-9BBB-4287-BD8A-E3E371B3C4A3}" type="pres">
      <dgm:prSet presAssocID="{6EF6ED18-A12C-4789-8AE2-6F7B9D671183}" presName="hierChild4" presStyleCnt="0"/>
      <dgm:spPr/>
    </dgm:pt>
    <dgm:pt modelId="{B72DA430-14E8-4B4E-BD73-038642CCA0CC}" type="pres">
      <dgm:prSet presAssocID="{6EF6ED18-A12C-4789-8AE2-6F7B9D671183}" presName="hierChild5" presStyleCnt="0"/>
      <dgm:spPr/>
    </dgm:pt>
    <dgm:pt modelId="{76F4D86F-D822-49D2-BF19-D18C6AE6F181}" type="pres">
      <dgm:prSet presAssocID="{D66EB3D5-450F-4BEB-835B-A1D610FAE4D4}" presName="Name64" presStyleLbl="parChTrans1D3" presStyleIdx="11" presStyleCnt="12"/>
      <dgm:spPr/>
    </dgm:pt>
    <dgm:pt modelId="{9FED6137-F6AA-497D-BB35-FF392C4E766C}" type="pres">
      <dgm:prSet presAssocID="{340C8E1C-E992-4B2C-BCB3-F364BEE596FA}" presName="hierRoot2" presStyleCnt="0">
        <dgm:presLayoutVars>
          <dgm:hierBranch val="init"/>
        </dgm:presLayoutVars>
      </dgm:prSet>
      <dgm:spPr/>
    </dgm:pt>
    <dgm:pt modelId="{2B41F01A-737C-4F10-8D8F-5084900D6743}" type="pres">
      <dgm:prSet presAssocID="{340C8E1C-E992-4B2C-BCB3-F364BEE596FA}" presName="rootComposite" presStyleCnt="0"/>
      <dgm:spPr/>
    </dgm:pt>
    <dgm:pt modelId="{D6A3AB3F-F97B-4052-9E79-AEE458F3CD9C}" type="pres">
      <dgm:prSet presAssocID="{340C8E1C-E992-4B2C-BCB3-F364BEE596FA}" presName="rootText" presStyleLbl="node3" presStyleIdx="11" presStyleCnt="12" custScaleX="1353971" custScaleY="201413">
        <dgm:presLayoutVars>
          <dgm:chPref val="3"/>
        </dgm:presLayoutVars>
      </dgm:prSet>
      <dgm:spPr/>
      <dgm:t>
        <a:bodyPr/>
        <a:lstStyle/>
        <a:p>
          <a:endParaRPr lang="zh-CN" altLang="en-US"/>
        </a:p>
      </dgm:t>
    </dgm:pt>
    <dgm:pt modelId="{280D07AE-DD62-4012-8180-B28185CCB88E}" type="pres">
      <dgm:prSet presAssocID="{340C8E1C-E992-4B2C-BCB3-F364BEE596FA}" presName="rootConnector" presStyleLbl="node3" presStyleIdx="11" presStyleCnt="12"/>
      <dgm:spPr/>
      <dgm:t>
        <a:bodyPr/>
        <a:lstStyle/>
        <a:p>
          <a:endParaRPr lang="zh-CN" altLang="en-US"/>
        </a:p>
      </dgm:t>
    </dgm:pt>
    <dgm:pt modelId="{C7EFE1C3-91AB-47C5-BAC4-54D639C484A3}" type="pres">
      <dgm:prSet presAssocID="{340C8E1C-E992-4B2C-BCB3-F364BEE596FA}" presName="hierChild4" presStyleCnt="0"/>
      <dgm:spPr/>
    </dgm:pt>
    <dgm:pt modelId="{B0227749-AB8A-4FEF-9854-F134A42D348B}" type="pres">
      <dgm:prSet presAssocID="{340C8E1C-E992-4B2C-BCB3-F364BEE596FA}" presName="hierChild5" presStyleCnt="0"/>
      <dgm:spPr/>
    </dgm:pt>
    <dgm:pt modelId="{CC6AB867-02EF-413E-AF71-819A23D69166}" type="pres">
      <dgm:prSet presAssocID="{E947FBB4-3BE0-45DB-A5DC-FB9A205115EB}"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0102081E-C8C8-4A10-A967-F191BD14038C}" type="presOf" srcId="{0BB00E2F-6FC9-42AA-AF87-E3015CD66D04}" destId="{4D30C870-3C40-4FD8-805E-48CC6462829E}" srcOrd="0" destOrd="0" presId="urn:microsoft.com/office/officeart/2009/3/layout/HorizontalOrganizationChart"/>
    <dgm:cxn modelId="{B34DBC8C-6613-41AD-A366-802DEF048568}" type="presOf" srcId="{CE34FBA9-FF92-4EBB-8CAC-3D2D82158717}" destId="{1191A562-4B67-4CE0-8084-63B2F35A645A}" srcOrd="1" destOrd="0" presId="urn:microsoft.com/office/officeart/2009/3/layout/HorizontalOrganizationChart"/>
    <dgm:cxn modelId="{21EF7C83-71C0-43D8-8831-EE64C1FC1DFE}" type="presOf" srcId="{DB4B3437-228B-4CF1-AEFA-8440ADDBAE79}" destId="{1016DE2A-055D-4762-B402-3145A79AF002}" srcOrd="0" destOrd="0" presId="urn:microsoft.com/office/officeart/2009/3/layout/HorizontalOrganizationChart"/>
    <dgm:cxn modelId="{E8178062-2D26-4A6B-B142-42332441F429}" type="presOf" srcId="{CE34FBA9-FF92-4EBB-8CAC-3D2D82158717}" destId="{68D89249-7BC1-48F8-B749-45AD561BF7C7}" srcOrd="0" destOrd="0" presId="urn:microsoft.com/office/officeart/2009/3/layout/HorizontalOrganizationChart"/>
    <dgm:cxn modelId="{2F46414C-B777-4356-B24E-D42BA244AAE5}" type="presOf" srcId="{AE981B53-7840-4FE9-8142-267D9FF17160}" destId="{E61B7357-3CD4-4F31-9B2F-9E9981C5C199}" srcOrd="0" destOrd="0" presId="urn:microsoft.com/office/officeart/2009/3/layout/HorizontalOrganizationChart"/>
    <dgm:cxn modelId="{D920C5A5-4A25-4540-ACB7-2D6C4EA77213}" srcId="{6395A4C0-73F6-4BD7-BE4E-BEC4D091933B}" destId="{2E6DD2CE-71B0-4EA4-8373-C35856B16037}" srcOrd="0" destOrd="0" parTransId="{4D220276-0B2F-4D89-994F-39911467B070}" sibTransId="{D80EE1AC-BABA-4C55-AED3-C2D4BF32DA11}"/>
    <dgm:cxn modelId="{9792FFD1-F36A-48E8-9A16-D2980DF1B700}" srcId="{19D8B120-6846-4256-B4A8-887041330547}" destId="{DC430F19-AAB9-47DA-BEEC-A2C7DDA84733}" srcOrd="3" destOrd="0" parTransId="{F681C451-1A39-43FE-865E-F065FEDA32D6}" sibTransId="{B82F7006-C1E0-4408-8532-1B9008FB1B59}"/>
    <dgm:cxn modelId="{0997351E-3A0E-41B0-8122-9F83380BD7EC}" srcId="{E947FBB4-3BE0-45DB-A5DC-FB9A205115EB}" destId="{6EF6ED18-A12C-4789-8AE2-6F7B9D671183}" srcOrd="0" destOrd="0" parTransId="{97A15E6F-D21E-4C7C-9EC7-1B361E3FB08C}" sibTransId="{3AC8D9D5-D053-478B-A347-EC9088871C0D}"/>
    <dgm:cxn modelId="{A5F4B32C-9736-4CF0-AE8E-E32909A3F5AC}" type="presOf" srcId="{E947FBB4-3BE0-45DB-A5DC-FB9A205115EB}" destId="{319D7253-4350-4C4B-A180-FD61D617FF9A}" srcOrd="1" destOrd="0" presId="urn:microsoft.com/office/officeart/2009/3/layout/HorizontalOrganizationChart"/>
    <dgm:cxn modelId="{6A42674C-C346-4EFE-82CB-884D6E48313E}" srcId="{E947FBB4-3BE0-45DB-A5DC-FB9A205115EB}" destId="{340C8E1C-E992-4B2C-BCB3-F364BEE596FA}" srcOrd="1" destOrd="0" parTransId="{D66EB3D5-450F-4BEB-835B-A1D610FAE4D4}" sibTransId="{8147820E-B93B-407D-8973-E5490ACF1682}"/>
    <dgm:cxn modelId="{745BA8BF-0275-4592-8F30-C1D0D886D3F8}" srcId="{5C1DE18F-9547-48FE-847F-5C139FCE4868}" destId="{03389162-B76B-411F-8562-4496CD54CAFF}" srcOrd="0" destOrd="0" parTransId="{19F49364-2F99-4436-A529-1C4467826F53}" sibTransId="{5120EF16-F604-4797-965D-28BE81780FD7}"/>
    <dgm:cxn modelId="{8736D170-F293-4573-8247-A056F3A9C5AE}" type="presOf" srcId="{4D220276-0B2F-4D89-994F-39911467B070}" destId="{6551F951-A117-4B4D-A0A3-EA96FE6F0532}" srcOrd="0" destOrd="0" presId="urn:microsoft.com/office/officeart/2009/3/layout/HorizontalOrganizationChart"/>
    <dgm:cxn modelId="{70D2D7E1-26A4-451A-AD0F-7161BC72922B}" srcId="{19D8B120-6846-4256-B4A8-887041330547}" destId="{21C4030F-4D59-4B32-A744-77118BE66AC8}" srcOrd="2" destOrd="0" parTransId="{0BB00E2F-6FC9-42AA-AF87-E3015CD66D04}" sibTransId="{3B590D56-A1A9-49B1-8045-DEA3202AAB5F}"/>
    <dgm:cxn modelId="{C15BDD05-7F9E-4D92-9552-76F4BCE85685}" type="presOf" srcId="{5C1DE18F-9547-48FE-847F-5C139FCE4868}" destId="{A5A0654C-6FCE-4950-835B-13D085CCD63F}" srcOrd="1" destOrd="0" presId="urn:microsoft.com/office/officeart/2009/3/layout/HorizontalOrganizationChart"/>
    <dgm:cxn modelId="{D3940D8A-2074-4274-B226-784BEBA23E1F}" type="presOf" srcId="{E947FBB4-3BE0-45DB-A5DC-FB9A205115EB}" destId="{F8FE4275-5F21-4581-AEF5-27EEAE48B4D9}" srcOrd="0" destOrd="0" presId="urn:microsoft.com/office/officeart/2009/3/layout/HorizontalOrganizationChart"/>
    <dgm:cxn modelId="{0DA059C0-9DEA-4C85-B5F9-57F5E1DE0887}" type="presOf" srcId="{009ACAD4-3E8C-4633-ADC7-F80164CF6E3E}" destId="{EADBCB62-4551-4C42-ACB7-E7553E65E062}" srcOrd="0" destOrd="0" presId="urn:microsoft.com/office/officeart/2009/3/layout/HorizontalOrganizationChart"/>
    <dgm:cxn modelId="{138017E1-5518-4C23-A8F4-570DAE613791}" type="presOf" srcId="{02B61AE2-B2C5-44B3-A5A4-2E6ACB791502}" destId="{44A8B970-872E-4950-888F-AA8B4B5DBC43}" srcOrd="1" destOrd="0" presId="urn:microsoft.com/office/officeart/2009/3/layout/HorizontalOrganizationChart"/>
    <dgm:cxn modelId="{13718C61-933B-46D9-8BC4-209AFE177E22}" srcId="{A8D30390-1ACD-4E9B-B95D-4D0EA9EB3BC4}" destId="{CE34FBA9-FF92-4EBB-8CAC-3D2D82158717}" srcOrd="0" destOrd="0" parTransId="{FD2926CC-EA28-4711-B60C-85F9CD030931}" sibTransId="{3A5C16B8-ED19-4CF7-91F6-744163A6CDB9}"/>
    <dgm:cxn modelId="{EA7CF5A9-84B9-4270-8DD6-E62DA4BDA8D9}" type="presOf" srcId="{F681C451-1A39-43FE-865E-F065FEDA32D6}" destId="{236682E2-6338-4755-ABB6-1F804DAB374C}" srcOrd="0" destOrd="0" presId="urn:microsoft.com/office/officeart/2009/3/layout/HorizontalOrganizationChart"/>
    <dgm:cxn modelId="{60B44939-A6E8-4037-858C-FE15AB754157}" type="presOf" srcId="{02B61AE2-B2C5-44B3-A5A4-2E6ACB791502}" destId="{5B651776-AAB8-4A28-B245-D4AFDC1DAA66}" srcOrd="0" destOrd="0" presId="urn:microsoft.com/office/officeart/2009/3/layout/HorizontalOrganizationChart"/>
    <dgm:cxn modelId="{9EC2372E-30B2-46E5-8730-D99D890762C4}" type="presOf" srcId="{19F49364-2F99-4436-A529-1C4467826F53}" destId="{3C368C79-1F65-42A1-8E14-8E49D82532E1}" srcOrd="0" destOrd="0" presId="urn:microsoft.com/office/officeart/2009/3/layout/HorizontalOrganizationChart"/>
    <dgm:cxn modelId="{5706D426-7217-4231-94C8-82A4BB481FA9}" type="presOf" srcId="{97A15E6F-D21E-4C7C-9EC7-1B361E3FB08C}" destId="{41936BFD-935B-411F-81DF-0951F6ACBC66}" srcOrd="0" destOrd="0" presId="urn:microsoft.com/office/officeart/2009/3/layout/HorizontalOrganizationChart"/>
    <dgm:cxn modelId="{DDDEB5A3-8F33-46C8-922A-5003320ACB94}" type="presOf" srcId="{C91EA7B1-6497-48A9-8658-0BFBB8283465}" destId="{A0C3EB01-B30E-44E2-8D0F-7A855B7131E3}" srcOrd="0" destOrd="0" presId="urn:microsoft.com/office/officeart/2009/3/layout/HorizontalOrganizationChart"/>
    <dgm:cxn modelId="{7BE55DC9-8A87-4813-91C7-3BFF1644E8BC}" type="presOf" srcId="{E252E3F8-9FA1-4E59-97B0-12AC3B494447}" destId="{30B8774D-27C4-4F81-B260-18AF33967146}" srcOrd="0" destOrd="0" presId="urn:microsoft.com/office/officeart/2009/3/layout/HorizontalOrganizationChart"/>
    <dgm:cxn modelId="{075900FC-BCB4-4478-B777-281F87DD9DD8}" type="presOf" srcId="{DC430F19-AAB9-47DA-BEEC-A2C7DDA84733}" destId="{6CCA9D46-C075-4D7F-9368-EED0599AE653}" srcOrd="1" destOrd="0" presId="urn:microsoft.com/office/officeart/2009/3/layout/HorizontalOrganizationChart"/>
    <dgm:cxn modelId="{6D8B81C4-0AAF-4B94-A535-2744AFDE635E}" type="presOf" srcId="{316691FD-F9A6-44BE-BB07-7805EEE4048D}" destId="{8957D2C1-51F5-4D02-BCFC-13F5C324D6EE}"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818A2194-A476-417C-8118-DE62CEBE6DB0}" type="presOf" srcId="{2E6DD2CE-71B0-4EA4-8373-C35856B16037}" destId="{18F022E8-9E6C-4F86-AE86-5A9484E40EE3}" srcOrd="1" destOrd="0" presId="urn:microsoft.com/office/officeart/2009/3/layout/HorizontalOrganizationChart"/>
    <dgm:cxn modelId="{DA76E1E6-8CED-4A50-9EEE-1B2A4F1370A4}" srcId="{6395A4C0-73F6-4BD7-BE4E-BEC4D091933B}" destId="{19D8B120-6846-4256-B4A8-887041330547}" srcOrd="2" destOrd="0" parTransId="{D5B68F1B-22CC-4329-9A82-26997B2E3EBD}" sibTransId="{6BA0C932-2988-4BB9-8C68-A9BC0298DF1D}"/>
    <dgm:cxn modelId="{A537282A-631C-496D-9BA0-212117598BB7}" type="presOf" srcId="{F474DC1B-547B-45CF-8FB7-38D8666FF0C3}" destId="{9FEC5B78-910A-43D6-8B63-37D3247E0666}" srcOrd="0" destOrd="0" presId="urn:microsoft.com/office/officeart/2009/3/layout/HorizontalOrganizationChart"/>
    <dgm:cxn modelId="{C9F1B3BF-10E2-4C54-971B-B0DACA612B05}" type="presOf" srcId="{D1D98C28-CCAE-4273-87FA-A30CD31B7AB5}" destId="{0003B5CF-6511-4F9B-8997-D84FD73D24DD}" srcOrd="1" destOrd="0" presId="urn:microsoft.com/office/officeart/2009/3/layout/HorizontalOrganizationChart"/>
    <dgm:cxn modelId="{4A383A59-80DB-407C-8D87-6C38E0C4D8BF}" type="presOf" srcId="{AE981B53-7840-4FE9-8142-267D9FF17160}" destId="{501A738B-7273-4A56-B60C-2905A871C2E7}" srcOrd="1" destOrd="0" presId="urn:microsoft.com/office/officeart/2009/3/layout/HorizontalOrganizationChart"/>
    <dgm:cxn modelId="{495FD55C-4A28-4E64-832B-298DF4EDE104}" type="presOf" srcId="{009ACAD4-3E8C-4633-ADC7-F80164CF6E3E}" destId="{8D87B8CC-6FB6-4D4F-8AFE-6B3D767C9906}" srcOrd="1" destOrd="0" presId="urn:microsoft.com/office/officeart/2009/3/layout/HorizontalOrganizationChart"/>
    <dgm:cxn modelId="{7A87E2D2-59A3-455A-9C0C-E4FF91743C66}" type="presOf" srcId="{C91EA7B1-6497-48A9-8658-0BFBB8283465}" destId="{2F74B906-5E71-4D8C-8DCF-78A596042A16}" srcOrd="1" destOrd="0" presId="urn:microsoft.com/office/officeart/2009/3/layout/HorizontalOrganizationChart"/>
    <dgm:cxn modelId="{E5250F93-499A-4FAC-858D-ACCFBADF56BF}" srcId="{6395A4C0-73F6-4BD7-BE4E-BEC4D091933B}" destId="{5C1DE18F-9547-48FE-847F-5C139FCE4868}" srcOrd="3" destOrd="0" parTransId="{DE0EE1B7-29A4-4A9C-BAA2-CB23E8FFB23B}" sibTransId="{2464ED86-278C-4D2E-8A48-7C9ABEDB91EB}"/>
    <dgm:cxn modelId="{3A3B0BC0-A8E7-4F78-B277-6047694BBAA8}" type="presOf" srcId="{A8D30390-1ACD-4E9B-B95D-4D0EA9EB3BC4}" destId="{0235461E-94D8-47CD-9948-217CB48CC021}" srcOrd="1" destOrd="0" presId="urn:microsoft.com/office/officeart/2009/3/layout/HorizontalOrganizationChart"/>
    <dgm:cxn modelId="{8FEF203C-5306-403F-96E4-BE02866FA45C}" type="presOf" srcId="{FD2926CC-EA28-4711-B60C-85F9CD030931}" destId="{687024A9-2410-4728-B815-2F0AF9F544E4}" srcOrd="0" destOrd="0" presId="urn:microsoft.com/office/officeart/2009/3/layout/HorizontalOrganizationChart"/>
    <dgm:cxn modelId="{2B2AB592-04B3-4C88-B1D5-AD50785D51B2}" type="presOf" srcId="{D1D98C28-CCAE-4273-87FA-A30CD31B7AB5}" destId="{8FCF7DAF-39E6-46D2-B2F9-218F248D8DBF}" srcOrd="0" destOrd="0" presId="urn:microsoft.com/office/officeart/2009/3/layout/HorizontalOrganizationChart"/>
    <dgm:cxn modelId="{78647F95-6F64-464A-B67A-BF2C31818043}" type="presOf" srcId="{DC430F19-AAB9-47DA-BEEC-A2C7DDA84733}" destId="{762FA0CB-E845-403A-9B1D-CB1B33A7E5BF}" srcOrd="0" destOrd="0" presId="urn:microsoft.com/office/officeart/2009/3/layout/HorizontalOrganizationChart"/>
    <dgm:cxn modelId="{EC456D3E-2749-41B1-B633-6225C8631D95}" type="presOf" srcId="{C9D61F94-6FD7-4D8E-A03E-553BDE6BC6F8}" destId="{0925997F-F4B0-4B79-8456-406ADD875A3E}" srcOrd="0" destOrd="0" presId="urn:microsoft.com/office/officeart/2009/3/layout/HorizontalOrganizationChart"/>
    <dgm:cxn modelId="{E9D30E03-68DF-4349-BB30-D41E0F78D610}" srcId="{6395A4C0-73F6-4BD7-BE4E-BEC4D091933B}" destId="{A8D30390-1ACD-4E9B-B95D-4D0EA9EB3BC4}" srcOrd="4" destOrd="0" parTransId="{B4EB1047-9387-4237-B469-EA873AEBDB80}" sibTransId="{E0E67570-CEA4-4AB2-976E-C16CB88EAD66}"/>
    <dgm:cxn modelId="{CBA5828A-3F30-41D6-B13C-6A55B73EE261}" type="presOf" srcId="{03389162-B76B-411F-8562-4496CD54CAFF}" destId="{351E2D9D-53D4-4D89-B1E5-652A66A80597}" srcOrd="1" destOrd="0" presId="urn:microsoft.com/office/officeart/2009/3/layout/HorizontalOrganizationChart"/>
    <dgm:cxn modelId="{29B31D17-631C-4277-B1A4-BA8C2A7BB4AC}" type="presOf" srcId="{6395A4C0-73F6-4BD7-BE4E-BEC4D091933B}" destId="{5C71EA66-D47B-4263-8A24-67B6A9469AD0}" srcOrd="1" destOrd="0" presId="urn:microsoft.com/office/officeart/2009/3/layout/HorizontalOrganizationChart"/>
    <dgm:cxn modelId="{5122F4C4-D831-4A28-9C62-535F80E3D9EA}" type="presOf" srcId="{D5B68F1B-22CC-4329-9A82-26997B2E3EBD}" destId="{D29C1E41-F0A6-4B0B-A7AC-16A7954D8AC2}" srcOrd="0" destOrd="0" presId="urn:microsoft.com/office/officeart/2009/3/layout/HorizontalOrganizationChart"/>
    <dgm:cxn modelId="{6F538ED7-4455-4AED-924E-F43BA50DD9BB}" type="presOf" srcId="{BC033AE5-AD7D-453A-8145-403F70B8E99A}" destId="{6A81591A-743C-4A71-A15C-86651D39EC1F}" srcOrd="0" destOrd="0" presId="urn:microsoft.com/office/officeart/2009/3/layout/HorizontalOrganizationChart"/>
    <dgm:cxn modelId="{06702DC7-8F64-43CF-907D-D94E8B549721}" type="presOf" srcId="{B492B5DE-A528-4615-831F-2C6DA5742BE1}" destId="{F3CFF8BD-BAA4-46CB-AA65-78C3F76B08AD}" srcOrd="0" destOrd="0" presId="urn:microsoft.com/office/officeart/2009/3/layout/HorizontalOrganizationChart"/>
    <dgm:cxn modelId="{BA10AAD5-A3EB-4699-8155-15D34321628C}" srcId="{19D8B120-6846-4256-B4A8-887041330547}" destId="{B492B5DE-A528-4615-831F-2C6DA5742BE1}" srcOrd="4" destOrd="0" parTransId="{F474DC1B-547B-45CF-8FB7-38D8666FF0C3}" sibTransId="{26FE3BEA-3344-493C-85B4-5C21A4848BBA}"/>
    <dgm:cxn modelId="{F0B7FCE1-977B-494A-B309-69B4B71B48A9}" type="presOf" srcId="{21C4030F-4D59-4B32-A744-77118BE66AC8}" destId="{3821C85C-849F-4DB1-A18D-BD9665252259}" srcOrd="0" destOrd="0" presId="urn:microsoft.com/office/officeart/2009/3/layout/HorizontalOrganizationChart"/>
    <dgm:cxn modelId="{290058BB-D8AE-433F-AB49-C7F6C1B128E2}" type="presOf" srcId="{B4EB1047-9387-4237-B469-EA873AEBDB80}" destId="{711CFF35-7167-404D-A0CA-ACFC97DD3253}" srcOrd="0" destOrd="0" presId="urn:microsoft.com/office/officeart/2009/3/layout/HorizontalOrganizationChart"/>
    <dgm:cxn modelId="{E6813C6F-7FD5-40EE-B6DA-73B6E0DBF8EE}" type="presOf" srcId="{A8D30390-1ACD-4E9B-B95D-4D0EA9EB3BC4}" destId="{3843F7CA-75C1-4869-AC7C-1DC18B78BCB0}" srcOrd="0" destOrd="0" presId="urn:microsoft.com/office/officeart/2009/3/layout/HorizontalOrganizationChart"/>
    <dgm:cxn modelId="{18C3A3CE-9F0A-4C38-8F7B-21545E3AAC81}" type="presOf" srcId="{340C8E1C-E992-4B2C-BCB3-F364BEE596FA}" destId="{280D07AE-DD62-4012-8180-B28185CCB88E}" srcOrd="1" destOrd="0" presId="urn:microsoft.com/office/officeart/2009/3/layout/HorizontalOrganizationChart"/>
    <dgm:cxn modelId="{1B914D21-53A2-495F-9980-7F59F19BC102}" srcId="{4972629A-F295-4324-B94E-75F2F31C601F}" destId="{D1D98C28-CCAE-4273-87FA-A30CD31B7AB5}" srcOrd="0" destOrd="0" parTransId="{DB4B3437-228B-4CF1-AEFA-8440ADDBAE79}" sibTransId="{373CD608-E2EC-447F-9276-1692618C5999}"/>
    <dgm:cxn modelId="{3B04D557-CA59-4865-B306-B30EB140FBB4}" type="presOf" srcId="{BB51AE51-0B81-49FA-99DF-5EB7AE57A44C}" destId="{31455B73-3540-4A97-9584-D0B09FEBE639}" srcOrd="0" destOrd="0" presId="urn:microsoft.com/office/officeart/2009/3/layout/HorizontalOrganizationChart"/>
    <dgm:cxn modelId="{DB9825E4-A46A-446B-A3C8-A5A90958470D}" type="presOf" srcId="{DE0EE1B7-29A4-4A9C-BAA2-CB23E8FFB23B}" destId="{975D0C0E-624F-46FC-B7BB-ADA19A5CFF82}" srcOrd="0" destOrd="0" presId="urn:microsoft.com/office/officeart/2009/3/layout/HorizontalOrganizationChart"/>
    <dgm:cxn modelId="{7715B7DC-CC42-4D0F-BB1C-FBCA0CA7235A}" type="presOf" srcId="{19D8B120-6846-4256-B4A8-887041330547}" destId="{520C1F4E-FCAD-4AF2-8E87-7300EA915679}" srcOrd="1" destOrd="0" presId="urn:microsoft.com/office/officeart/2009/3/layout/HorizontalOrganizationChart"/>
    <dgm:cxn modelId="{553519E3-99D2-4A3D-A5DF-EBF789E08731}" type="presOf" srcId="{2E6DD2CE-71B0-4EA4-8373-C35856B16037}" destId="{852C6526-3D5B-41D2-828D-FDB96F96988A}" srcOrd="0" destOrd="0" presId="urn:microsoft.com/office/officeart/2009/3/layout/HorizontalOrganizationChart"/>
    <dgm:cxn modelId="{8B2FA357-EC13-48CA-AE64-8D80F31E78D7}" srcId="{6395A4C0-73F6-4BD7-BE4E-BEC4D091933B}" destId="{E947FBB4-3BE0-45DB-A5DC-FB9A205115EB}" srcOrd="5" destOrd="0" parTransId="{E252E3F8-9FA1-4E59-97B0-12AC3B494447}" sibTransId="{5FD878B5-EA77-4C80-B29F-95ABB21B3020}"/>
    <dgm:cxn modelId="{B48C9033-9058-427D-89C7-9FE761BA5162}" type="presOf" srcId="{6395A4C0-73F6-4BD7-BE4E-BEC4D091933B}" destId="{3B461DA5-C5AD-473B-BE1D-C48025597C37}" srcOrd="0" destOrd="0" presId="urn:microsoft.com/office/officeart/2009/3/layout/HorizontalOrganizationChart"/>
    <dgm:cxn modelId="{8DE2F64E-506B-4834-86C7-203A00C2F79F}" type="presOf" srcId="{03389162-B76B-411F-8562-4496CD54CAFF}" destId="{B7255C14-CD23-48B0-A38E-0DDE03C15E23}" srcOrd="0" destOrd="0" presId="urn:microsoft.com/office/officeart/2009/3/layout/HorizontalOrganizationChart"/>
    <dgm:cxn modelId="{D0B4FC54-08D0-4DC2-9FAE-4361238BCA3B}" type="presOf" srcId="{B492B5DE-A528-4615-831F-2C6DA5742BE1}" destId="{B5D34C88-377B-4C68-8D5F-4834AEBCFBD9}" srcOrd="1" destOrd="0" presId="urn:microsoft.com/office/officeart/2009/3/layout/HorizontalOrganizationChart"/>
    <dgm:cxn modelId="{F25F8C91-BA7A-4C70-96E7-D466F2DE4A2A}" type="presOf" srcId="{21C4030F-4D59-4B32-A744-77118BE66AC8}" destId="{C694B0FB-6ECD-4265-B049-CC9B5B2B0A00}" srcOrd="1" destOrd="0" presId="urn:microsoft.com/office/officeart/2009/3/layout/HorizontalOrganizationChart"/>
    <dgm:cxn modelId="{AC3EE8AB-9812-4102-8E04-3DE64C27261F}" srcId="{2E6DD2CE-71B0-4EA4-8373-C35856B16037}" destId="{009ACAD4-3E8C-4633-ADC7-F80164CF6E3E}" srcOrd="0" destOrd="0" parTransId="{C9D61F94-6FD7-4D8E-A03E-553BDE6BC6F8}" sibTransId="{F12084B3-BC6F-49D2-963B-7DBFCCECF7C7}"/>
    <dgm:cxn modelId="{677A73F9-50F1-46EA-A9EF-1DABBC828C19}" type="presOf" srcId="{66455A65-A631-40C7-8CED-CF5B1FE0112A}" destId="{D9F33689-5771-4557-97D6-51B40CAA3ECB}" srcOrd="0" destOrd="0" presId="urn:microsoft.com/office/officeart/2009/3/layout/HorizontalOrganizationChart"/>
    <dgm:cxn modelId="{55D9D506-E344-42D4-96DB-337DC67B7D31}" type="presOf" srcId="{6EF6ED18-A12C-4789-8AE2-6F7B9D671183}" destId="{67CBF189-1918-4692-BFC2-E04AC9AA749C}" srcOrd="1" destOrd="0" presId="urn:microsoft.com/office/officeart/2009/3/layout/HorizontalOrganizationChart"/>
    <dgm:cxn modelId="{A791AE00-AB1F-4200-BB6F-448BE9E7A95C}" type="presOf" srcId="{19D8B120-6846-4256-B4A8-887041330547}" destId="{92C56A28-FD26-46F0-8473-E7C6698433B7}" srcOrd="0" destOrd="0" presId="urn:microsoft.com/office/officeart/2009/3/layout/HorizontalOrganizationChart"/>
    <dgm:cxn modelId="{A1B2CECB-F90C-4F92-87B1-744782BCA584}" type="presOf" srcId="{4972629A-F295-4324-B94E-75F2F31C601F}" destId="{41112C69-5102-49FE-8B6F-B2DBFF035E99}" srcOrd="1" destOrd="0" presId="urn:microsoft.com/office/officeart/2009/3/layout/HorizontalOrganizationChart"/>
    <dgm:cxn modelId="{CA13D81F-BC33-4805-BE2E-F938E7EF17F8}" type="presOf" srcId="{D66EB3D5-450F-4BEB-835B-A1D610FAE4D4}" destId="{76F4D86F-D822-49D2-BF19-D18C6AE6F181}" srcOrd="0" destOrd="0" presId="urn:microsoft.com/office/officeart/2009/3/layout/HorizontalOrganizationChart"/>
    <dgm:cxn modelId="{3B2FC36F-F01B-48FA-9FB7-6CB69F06BAD9}" type="presOf" srcId="{6EF6ED18-A12C-4789-8AE2-6F7B9D671183}" destId="{7304EE9A-2493-48A8-A3A5-2FF834887744}" srcOrd="0" destOrd="0" presId="urn:microsoft.com/office/officeart/2009/3/layout/HorizontalOrganizationChart"/>
    <dgm:cxn modelId="{B66DC1DC-F32E-4152-9E2C-031E17F32662}" type="presOf" srcId="{340C8E1C-E992-4B2C-BCB3-F364BEE596FA}" destId="{D6A3AB3F-F97B-4052-9E79-AEE458F3CD9C}" srcOrd="0" destOrd="0" presId="urn:microsoft.com/office/officeart/2009/3/layout/HorizontalOrganizationChart"/>
    <dgm:cxn modelId="{B5CB5D19-5AA9-46A1-9599-BA996120FE85}" srcId="{A8D30390-1ACD-4E9B-B95D-4D0EA9EB3BC4}" destId="{AE981B53-7840-4FE9-8142-267D9FF17160}" srcOrd="1" destOrd="0" parTransId="{66455A65-A631-40C7-8CED-CF5B1FE0112A}" sibTransId="{B3393B55-0B7F-4D1F-A083-6EAFB4743B6E}"/>
    <dgm:cxn modelId="{2D8AEF64-8B8E-4F9A-BDA7-049B3DC3CE95}" type="presOf" srcId="{5C1DE18F-9547-48FE-847F-5C139FCE4868}" destId="{66EB9B89-D53E-47B8-BC49-A7BA60D91BC4}" srcOrd="0" destOrd="0" presId="urn:microsoft.com/office/officeart/2009/3/layout/HorizontalOrganizationChart"/>
    <dgm:cxn modelId="{76312B78-EEB0-43AD-B887-808B10D97603}" type="presOf" srcId="{4972629A-F295-4324-B94E-75F2F31C601F}" destId="{D5DCC74D-F7BF-483B-ABBB-392FE9B094E9}" srcOrd="0" destOrd="0" presId="urn:microsoft.com/office/officeart/2009/3/layout/HorizontalOrganizationChart"/>
    <dgm:cxn modelId="{2B3279A6-49DB-4878-909A-83DD570F2B54}" type="presOf" srcId="{D4A72C6C-5CC0-436F-8F11-7DC782B43468}" destId="{C115CE2F-7ADC-4F7B-90C5-C39CE83D05A5}" srcOrd="0" destOrd="0" presId="urn:microsoft.com/office/officeart/2009/3/layout/HorizontalOrganizationChart"/>
    <dgm:cxn modelId="{13313F88-04AE-49C5-89AF-36B78518E7C4}" srcId="{19D8B120-6846-4256-B4A8-887041330547}" destId="{C91EA7B1-6497-48A9-8658-0BFBB8283465}" srcOrd="1" destOrd="0" parTransId="{316691FD-F9A6-44BE-BB07-7805EEE4048D}" sibTransId="{06982C33-89C2-4FB7-AB9D-F54CE83103B3}"/>
    <dgm:cxn modelId="{BAD8A961-B34A-4067-B638-A9FF09B71DB8}" srcId="{6395A4C0-73F6-4BD7-BE4E-BEC4D091933B}" destId="{4972629A-F295-4324-B94E-75F2F31C601F}" srcOrd="1" destOrd="0" parTransId="{BC033AE5-AD7D-453A-8145-403F70B8E99A}" sibTransId="{5FA100FD-6811-4623-A402-94A44A3EE1CD}"/>
    <dgm:cxn modelId="{98A1801D-60E4-486B-95A1-C00302264239}" srcId="{19D8B120-6846-4256-B4A8-887041330547}" destId="{02B61AE2-B2C5-44B3-A5A4-2E6ACB791502}" srcOrd="0" destOrd="0" parTransId="{D4A72C6C-5CC0-436F-8F11-7DC782B43468}" sibTransId="{D3D9070C-002D-47E6-B468-8D03439E31C3}"/>
    <dgm:cxn modelId="{D80BCACB-8289-43F1-BF86-C79836693114}" type="presParOf" srcId="{31455B73-3540-4A97-9584-D0B09FEBE639}" destId="{BE663EC5-2C97-45AA-BF46-A0CDF896F71B}" srcOrd="0" destOrd="0" presId="urn:microsoft.com/office/officeart/2009/3/layout/HorizontalOrganizationChart"/>
    <dgm:cxn modelId="{2878CB47-CB37-4DED-8267-F39BC465A965}" type="presParOf" srcId="{BE663EC5-2C97-45AA-BF46-A0CDF896F71B}" destId="{24CEC310-154B-4E75-AA3D-3E5D6E5A3348}" srcOrd="0" destOrd="0" presId="urn:microsoft.com/office/officeart/2009/3/layout/HorizontalOrganizationChart"/>
    <dgm:cxn modelId="{6F08BD98-65BD-4B65-BFE2-69B4F9C1E088}" type="presParOf" srcId="{24CEC310-154B-4E75-AA3D-3E5D6E5A3348}" destId="{3B461DA5-C5AD-473B-BE1D-C48025597C37}" srcOrd="0" destOrd="0" presId="urn:microsoft.com/office/officeart/2009/3/layout/HorizontalOrganizationChart"/>
    <dgm:cxn modelId="{1EAF0FE8-D48C-4F8F-BABC-1AC004599EBF}" type="presParOf" srcId="{24CEC310-154B-4E75-AA3D-3E5D6E5A3348}" destId="{5C71EA66-D47B-4263-8A24-67B6A9469AD0}" srcOrd="1" destOrd="0" presId="urn:microsoft.com/office/officeart/2009/3/layout/HorizontalOrganizationChart"/>
    <dgm:cxn modelId="{837E1850-FB47-4C7E-A8C1-F7C9936E884A}" type="presParOf" srcId="{BE663EC5-2C97-45AA-BF46-A0CDF896F71B}" destId="{AD79B44E-D904-4A9E-975E-EAB9D5AB9795}" srcOrd="1" destOrd="0" presId="urn:microsoft.com/office/officeart/2009/3/layout/HorizontalOrganizationChart"/>
    <dgm:cxn modelId="{DE9AA1A3-D239-4F9C-BB92-38D0F22612E5}" type="presParOf" srcId="{AD79B44E-D904-4A9E-975E-EAB9D5AB9795}" destId="{6551F951-A117-4B4D-A0A3-EA96FE6F0532}" srcOrd="0" destOrd="0" presId="urn:microsoft.com/office/officeart/2009/3/layout/HorizontalOrganizationChart"/>
    <dgm:cxn modelId="{552F0FA6-AC9E-42D8-AA4B-0286D86DB92D}" type="presParOf" srcId="{AD79B44E-D904-4A9E-975E-EAB9D5AB9795}" destId="{AE45D059-F894-4550-8BAB-6B0E25A80AE7}" srcOrd="1" destOrd="0" presId="urn:microsoft.com/office/officeart/2009/3/layout/HorizontalOrganizationChart"/>
    <dgm:cxn modelId="{771979E5-B394-4A6F-ACFC-0D1B09CE2ED7}" type="presParOf" srcId="{AE45D059-F894-4550-8BAB-6B0E25A80AE7}" destId="{261384FC-2C3C-4696-BEEC-C983B4669977}" srcOrd="0" destOrd="0" presId="urn:microsoft.com/office/officeart/2009/3/layout/HorizontalOrganizationChart"/>
    <dgm:cxn modelId="{A0E77FC3-79E1-4909-AABE-3FFCD0C31FA8}" type="presParOf" srcId="{261384FC-2C3C-4696-BEEC-C983B4669977}" destId="{852C6526-3D5B-41D2-828D-FDB96F96988A}" srcOrd="0" destOrd="0" presId="urn:microsoft.com/office/officeart/2009/3/layout/HorizontalOrganizationChart"/>
    <dgm:cxn modelId="{1B7F9CA9-8DA4-4B8F-8B15-1629678DA219}" type="presParOf" srcId="{261384FC-2C3C-4696-BEEC-C983B4669977}" destId="{18F022E8-9E6C-4F86-AE86-5A9484E40EE3}" srcOrd="1" destOrd="0" presId="urn:microsoft.com/office/officeart/2009/3/layout/HorizontalOrganizationChart"/>
    <dgm:cxn modelId="{330A0AC0-539C-4797-9D3C-FFC1CF58C280}" type="presParOf" srcId="{AE45D059-F894-4550-8BAB-6B0E25A80AE7}" destId="{4BD47411-059F-4819-9D66-30C6B62708BA}" srcOrd="1" destOrd="0" presId="urn:microsoft.com/office/officeart/2009/3/layout/HorizontalOrganizationChart"/>
    <dgm:cxn modelId="{6CF3E778-7D37-4650-BE12-CCF06B603A22}" type="presParOf" srcId="{4BD47411-059F-4819-9D66-30C6B62708BA}" destId="{0925997F-F4B0-4B79-8456-406ADD875A3E}" srcOrd="0" destOrd="0" presId="urn:microsoft.com/office/officeart/2009/3/layout/HorizontalOrganizationChart"/>
    <dgm:cxn modelId="{E8B1D19E-F38B-4A74-8CFD-A6D0467B0071}" type="presParOf" srcId="{4BD47411-059F-4819-9D66-30C6B62708BA}" destId="{39736E98-DBCE-4CA7-94BF-9E93A4CA466C}" srcOrd="1" destOrd="0" presId="urn:microsoft.com/office/officeart/2009/3/layout/HorizontalOrganizationChart"/>
    <dgm:cxn modelId="{E780E72A-1488-4927-9B18-0F86B1E02E50}" type="presParOf" srcId="{39736E98-DBCE-4CA7-94BF-9E93A4CA466C}" destId="{BDB715E5-6958-485E-81AC-990C79C6E6BE}" srcOrd="0" destOrd="0" presId="urn:microsoft.com/office/officeart/2009/3/layout/HorizontalOrganizationChart"/>
    <dgm:cxn modelId="{97ADBD57-25B3-4565-940E-A56502C8DCA2}" type="presParOf" srcId="{BDB715E5-6958-485E-81AC-990C79C6E6BE}" destId="{EADBCB62-4551-4C42-ACB7-E7553E65E062}" srcOrd="0" destOrd="0" presId="urn:microsoft.com/office/officeart/2009/3/layout/HorizontalOrganizationChart"/>
    <dgm:cxn modelId="{E1948D43-BBF0-457A-A46F-A6B35C442FB0}" type="presParOf" srcId="{BDB715E5-6958-485E-81AC-990C79C6E6BE}" destId="{8D87B8CC-6FB6-4D4F-8AFE-6B3D767C9906}" srcOrd="1" destOrd="0" presId="urn:microsoft.com/office/officeart/2009/3/layout/HorizontalOrganizationChart"/>
    <dgm:cxn modelId="{8AF81CCD-EB7B-4A8A-80B0-EE1535F4441A}" type="presParOf" srcId="{39736E98-DBCE-4CA7-94BF-9E93A4CA466C}" destId="{35FC98A0-A889-434A-BD87-4DBC73A46901}" srcOrd="1" destOrd="0" presId="urn:microsoft.com/office/officeart/2009/3/layout/HorizontalOrganizationChart"/>
    <dgm:cxn modelId="{23EB3D4B-2337-4417-83EC-74396D8DFD5A}" type="presParOf" srcId="{39736E98-DBCE-4CA7-94BF-9E93A4CA466C}" destId="{6536C6DF-1B89-4573-A540-19BE51BB4FCF}" srcOrd="2" destOrd="0" presId="urn:microsoft.com/office/officeart/2009/3/layout/HorizontalOrganizationChart"/>
    <dgm:cxn modelId="{9ECC78B7-219A-4BF8-BA1C-A452359E2E5A}" type="presParOf" srcId="{AE45D059-F894-4550-8BAB-6B0E25A80AE7}" destId="{D13FE368-6043-4834-B8AB-2E6C36D8BB57}" srcOrd="2" destOrd="0" presId="urn:microsoft.com/office/officeart/2009/3/layout/HorizontalOrganizationChart"/>
    <dgm:cxn modelId="{B8A66B78-21A2-4CC6-9960-DBB1E647874F}" type="presParOf" srcId="{AD79B44E-D904-4A9E-975E-EAB9D5AB9795}" destId="{6A81591A-743C-4A71-A15C-86651D39EC1F}" srcOrd="2" destOrd="0" presId="urn:microsoft.com/office/officeart/2009/3/layout/HorizontalOrganizationChart"/>
    <dgm:cxn modelId="{0ECF4E56-B7C0-4ECD-A99A-11DDE74DD1CE}" type="presParOf" srcId="{AD79B44E-D904-4A9E-975E-EAB9D5AB9795}" destId="{35BD7422-C126-48EB-8715-F4EDE59A0E05}" srcOrd="3" destOrd="0" presId="urn:microsoft.com/office/officeart/2009/3/layout/HorizontalOrganizationChart"/>
    <dgm:cxn modelId="{D55D2C14-D665-4594-848F-7E10D985EEAF}" type="presParOf" srcId="{35BD7422-C126-48EB-8715-F4EDE59A0E05}" destId="{EA6EE08D-0075-4882-AD87-AF588420CA9D}" srcOrd="0" destOrd="0" presId="urn:microsoft.com/office/officeart/2009/3/layout/HorizontalOrganizationChart"/>
    <dgm:cxn modelId="{01432E95-18BB-481F-AD7B-5BF0C2F458C5}" type="presParOf" srcId="{EA6EE08D-0075-4882-AD87-AF588420CA9D}" destId="{D5DCC74D-F7BF-483B-ABBB-392FE9B094E9}" srcOrd="0" destOrd="0" presId="urn:microsoft.com/office/officeart/2009/3/layout/HorizontalOrganizationChart"/>
    <dgm:cxn modelId="{8733C90B-0C43-4F2D-84A9-187633E27945}" type="presParOf" srcId="{EA6EE08D-0075-4882-AD87-AF588420CA9D}" destId="{41112C69-5102-49FE-8B6F-B2DBFF035E99}" srcOrd="1" destOrd="0" presId="urn:microsoft.com/office/officeart/2009/3/layout/HorizontalOrganizationChart"/>
    <dgm:cxn modelId="{C54311FF-0675-4BE5-ACEA-E35A4F9D3A98}" type="presParOf" srcId="{35BD7422-C126-48EB-8715-F4EDE59A0E05}" destId="{D42D4D95-9350-4999-A140-6B267A440F8A}" srcOrd="1" destOrd="0" presId="urn:microsoft.com/office/officeart/2009/3/layout/HorizontalOrganizationChart"/>
    <dgm:cxn modelId="{E068F016-E563-4571-9895-A99068042664}" type="presParOf" srcId="{D42D4D95-9350-4999-A140-6B267A440F8A}" destId="{1016DE2A-055D-4762-B402-3145A79AF002}" srcOrd="0" destOrd="0" presId="urn:microsoft.com/office/officeart/2009/3/layout/HorizontalOrganizationChart"/>
    <dgm:cxn modelId="{1ADC106E-2E81-466F-BB32-76E53E48C5A4}" type="presParOf" srcId="{D42D4D95-9350-4999-A140-6B267A440F8A}" destId="{6A86B710-1174-4271-B279-81E3C439A260}" srcOrd="1" destOrd="0" presId="urn:microsoft.com/office/officeart/2009/3/layout/HorizontalOrganizationChart"/>
    <dgm:cxn modelId="{145BB5E9-A276-408E-AF39-17EFF5C5B4D9}" type="presParOf" srcId="{6A86B710-1174-4271-B279-81E3C439A260}" destId="{D428478B-9F6D-4B88-898C-3486364B82A2}" srcOrd="0" destOrd="0" presId="urn:microsoft.com/office/officeart/2009/3/layout/HorizontalOrganizationChart"/>
    <dgm:cxn modelId="{0562979D-40AA-4B92-AA03-8EF6BBBF157F}" type="presParOf" srcId="{D428478B-9F6D-4B88-898C-3486364B82A2}" destId="{8FCF7DAF-39E6-46D2-B2F9-218F248D8DBF}" srcOrd="0" destOrd="0" presId="urn:microsoft.com/office/officeart/2009/3/layout/HorizontalOrganizationChart"/>
    <dgm:cxn modelId="{7CBD5F1E-C3AE-4BBB-8D90-BEE52CD28B38}" type="presParOf" srcId="{D428478B-9F6D-4B88-898C-3486364B82A2}" destId="{0003B5CF-6511-4F9B-8997-D84FD73D24DD}" srcOrd="1" destOrd="0" presId="urn:microsoft.com/office/officeart/2009/3/layout/HorizontalOrganizationChart"/>
    <dgm:cxn modelId="{39006884-04D8-485C-87E6-37B2634081CD}" type="presParOf" srcId="{6A86B710-1174-4271-B279-81E3C439A260}" destId="{C4D88729-CCB8-46ED-92C9-82FA5065CA4B}" srcOrd="1" destOrd="0" presId="urn:microsoft.com/office/officeart/2009/3/layout/HorizontalOrganizationChart"/>
    <dgm:cxn modelId="{5004117E-A2DC-4CA1-87D3-E37CABBD7818}" type="presParOf" srcId="{6A86B710-1174-4271-B279-81E3C439A260}" destId="{5007F30D-FF61-4DFF-9C42-BC594C1E8CFA}" srcOrd="2" destOrd="0" presId="urn:microsoft.com/office/officeart/2009/3/layout/HorizontalOrganizationChart"/>
    <dgm:cxn modelId="{EB32B43D-7F84-4B59-8789-ABF04758B231}" type="presParOf" srcId="{35BD7422-C126-48EB-8715-F4EDE59A0E05}" destId="{79429748-EF42-4C38-9F49-035E6AEB7ED0}" srcOrd="2" destOrd="0" presId="urn:microsoft.com/office/officeart/2009/3/layout/HorizontalOrganizationChart"/>
    <dgm:cxn modelId="{B604B5E2-49F2-447E-AF4B-556D56B08CB8}" type="presParOf" srcId="{AD79B44E-D904-4A9E-975E-EAB9D5AB9795}" destId="{D29C1E41-F0A6-4B0B-A7AC-16A7954D8AC2}" srcOrd="4" destOrd="0" presId="urn:microsoft.com/office/officeart/2009/3/layout/HorizontalOrganizationChart"/>
    <dgm:cxn modelId="{474EB6CB-0518-4936-9BCE-659FD01FF1C0}" type="presParOf" srcId="{AD79B44E-D904-4A9E-975E-EAB9D5AB9795}" destId="{B296480D-3FCE-4893-8382-FC0F09B6CDCD}" srcOrd="5" destOrd="0" presId="urn:microsoft.com/office/officeart/2009/3/layout/HorizontalOrganizationChart"/>
    <dgm:cxn modelId="{4534ABA1-5F71-4F1E-BB4E-D432F32CB412}" type="presParOf" srcId="{B296480D-3FCE-4893-8382-FC0F09B6CDCD}" destId="{4003B6D1-2710-4EF4-9FEA-39C83524BD4F}" srcOrd="0" destOrd="0" presId="urn:microsoft.com/office/officeart/2009/3/layout/HorizontalOrganizationChart"/>
    <dgm:cxn modelId="{842D00C0-56B3-4A29-BEC7-5FCC722043F7}" type="presParOf" srcId="{4003B6D1-2710-4EF4-9FEA-39C83524BD4F}" destId="{92C56A28-FD26-46F0-8473-E7C6698433B7}" srcOrd="0" destOrd="0" presId="urn:microsoft.com/office/officeart/2009/3/layout/HorizontalOrganizationChart"/>
    <dgm:cxn modelId="{E26F75D9-2AD6-46EA-84DF-FCF0DD22A99C}" type="presParOf" srcId="{4003B6D1-2710-4EF4-9FEA-39C83524BD4F}" destId="{520C1F4E-FCAD-4AF2-8E87-7300EA915679}" srcOrd="1" destOrd="0" presId="urn:microsoft.com/office/officeart/2009/3/layout/HorizontalOrganizationChart"/>
    <dgm:cxn modelId="{35D3A69C-C710-49CF-814F-CCC8CB0233C7}" type="presParOf" srcId="{B296480D-3FCE-4893-8382-FC0F09B6CDCD}" destId="{21C6D09D-3164-4227-8871-3AC26C922E4D}" srcOrd="1" destOrd="0" presId="urn:microsoft.com/office/officeart/2009/3/layout/HorizontalOrganizationChart"/>
    <dgm:cxn modelId="{416F0430-1B63-483A-931B-A18E604B644C}" type="presParOf" srcId="{21C6D09D-3164-4227-8871-3AC26C922E4D}" destId="{C115CE2F-7ADC-4F7B-90C5-C39CE83D05A5}" srcOrd="0" destOrd="0" presId="urn:microsoft.com/office/officeart/2009/3/layout/HorizontalOrganizationChart"/>
    <dgm:cxn modelId="{4EAC3090-B488-4541-BF97-4C168DFE5AC5}" type="presParOf" srcId="{21C6D09D-3164-4227-8871-3AC26C922E4D}" destId="{B6201FB0-C046-41DD-B194-CB157B60661E}" srcOrd="1" destOrd="0" presId="urn:microsoft.com/office/officeart/2009/3/layout/HorizontalOrganizationChart"/>
    <dgm:cxn modelId="{CFCA5ACF-BE3D-46C5-B60A-467FC51CDD29}" type="presParOf" srcId="{B6201FB0-C046-41DD-B194-CB157B60661E}" destId="{5C83E7DC-0437-4D3A-951A-B1FD34F7A015}" srcOrd="0" destOrd="0" presId="urn:microsoft.com/office/officeart/2009/3/layout/HorizontalOrganizationChart"/>
    <dgm:cxn modelId="{8CFC1F15-AB80-4BBF-99C3-F52332050E40}" type="presParOf" srcId="{5C83E7DC-0437-4D3A-951A-B1FD34F7A015}" destId="{5B651776-AAB8-4A28-B245-D4AFDC1DAA66}" srcOrd="0" destOrd="0" presId="urn:microsoft.com/office/officeart/2009/3/layout/HorizontalOrganizationChart"/>
    <dgm:cxn modelId="{49E0348D-FCC0-4AA1-B76A-27CD9D10FCBE}" type="presParOf" srcId="{5C83E7DC-0437-4D3A-951A-B1FD34F7A015}" destId="{44A8B970-872E-4950-888F-AA8B4B5DBC43}" srcOrd="1" destOrd="0" presId="urn:microsoft.com/office/officeart/2009/3/layout/HorizontalOrganizationChart"/>
    <dgm:cxn modelId="{0F423487-5EEE-4790-8A2D-48FB24AE19DF}" type="presParOf" srcId="{B6201FB0-C046-41DD-B194-CB157B60661E}" destId="{DDC5CDF4-F4C1-4E14-8D62-6C124F4A12BA}" srcOrd="1" destOrd="0" presId="urn:microsoft.com/office/officeart/2009/3/layout/HorizontalOrganizationChart"/>
    <dgm:cxn modelId="{EE735E76-2B5E-4A5C-B922-FBE30675546C}" type="presParOf" srcId="{B6201FB0-C046-41DD-B194-CB157B60661E}" destId="{DFA16388-91FA-4553-9184-21B828BF5BB5}" srcOrd="2" destOrd="0" presId="urn:microsoft.com/office/officeart/2009/3/layout/HorizontalOrganizationChart"/>
    <dgm:cxn modelId="{DE9DC500-19B3-467F-8586-2F1514DA31BB}" type="presParOf" srcId="{21C6D09D-3164-4227-8871-3AC26C922E4D}" destId="{8957D2C1-51F5-4D02-BCFC-13F5C324D6EE}" srcOrd="2" destOrd="0" presId="urn:microsoft.com/office/officeart/2009/3/layout/HorizontalOrganizationChart"/>
    <dgm:cxn modelId="{7F090160-FF46-42CD-8642-BE40AEC3570A}" type="presParOf" srcId="{21C6D09D-3164-4227-8871-3AC26C922E4D}" destId="{37AE6A3D-6E3F-47FA-AE99-D4EDCC4B07D7}" srcOrd="3" destOrd="0" presId="urn:microsoft.com/office/officeart/2009/3/layout/HorizontalOrganizationChart"/>
    <dgm:cxn modelId="{288268C6-1150-47AA-8427-990E3D8FC4A5}" type="presParOf" srcId="{37AE6A3D-6E3F-47FA-AE99-D4EDCC4B07D7}" destId="{2606545F-F1D2-436E-A16D-369F1CCE254E}" srcOrd="0" destOrd="0" presId="urn:microsoft.com/office/officeart/2009/3/layout/HorizontalOrganizationChart"/>
    <dgm:cxn modelId="{0897DAF2-74FF-4FFC-AB80-E9DAFDB2B3AE}" type="presParOf" srcId="{2606545F-F1D2-436E-A16D-369F1CCE254E}" destId="{A0C3EB01-B30E-44E2-8D0F-7A855B7131E3}" srcOrd="0" destOrd="0" presId="urn:microsoft.com/office/officeart/2009/3/layout/HorizontalOrganizationChart"/>
    <dgm:cxn modelId="{A462A50B-D951-496D-81E5-DA6BF4D0D305}" type="presParOf" srcId="{2606545F-F1D2-436E-A16D-369F1CCE254E}" destId="{2F74B906-5E71-4D8C-8DCF-78A596042A16}" srcOrd="1" destOrd="0" presId="urn:microsoft.com/office/officeart/2009/3/layout/HorizontalOrganizationChart"/>
    <dgm:cxn modelId="{BD18C3A8-1559-42FB-8F22-3A7D3A8E6400}" type="presParOf" srcId="{37AE6A3D-6E3F-47FA-AE99-D4EDCC4B07D7}" destId="{579AB7BD-85EE-4687-8413-CDA6EA269671}" srcOrd="1" destOrd="0" presId="urn:microsoft.com/office/officeart/2009/3/layout/HorizontalOrganizationChart"/>
    <dgm:cxn modelId="{9CD73D81-ED8A-4697-BA38-F4F6F96C77C4}" type="presParOf" srcId="{37AE6A3D-6E3F-47FA-AE99-D4EDCC4B07D7}" destId="{7050B47B-B3F4-43A7-BEF2-0FBF78B5F89B}" srcOrd="2" destOrd="0" presId="urn:microsoft.com/office/officeart/2009/3/layout/HorizontalOrganizationChart"/>
    <dgm:cxn modelId="{00E9DB95-7DD9-448F-A163-2C42E8784CE9}" type="presParOf" srcId="{21C6D09D-3164-4227-8871-3AC26C922E4D}" destId="{4D30C870-3C40-4FD8-805E-48CC6462829E}" srcOrd="4" destOrd="0" presId="urn:microsoft.com/office/officeart/2009/3/layout/HorizontalOrganizationChart"/>
    <dgm:cxn modelId="{975E6E4F-8EF5-40EB-B178-0196C6ED7156}" type="presParOf" srcId="{21C6D09D-3164-4227-8871-3AC26C922E4D}" destId="{2D5B18AA-231A-4625-A716-3C4174F24E2B}" srcOrd="5" destOrd="0" presId="urn:microsoft.com/office/officeart/2009/3/layout/HorizontalOrganizationChart"/>
    <dgm:cxn modelId="{7B1D8505-252F-4538-925A-2C2FDD2C94CA}" type="presParOf" srcId="{2D5B18AA-231A-4625-A716-3C4174F24E2B}" destId="{6DCF0C5A-7774-4ACF-AB34-08B7D7363C1A}" srcOrd="0" destOrd="0" presId="urn:microsoft.com/office/officeart/2009/3/layout/HorizontalOrganizationChart"/>
    <dgm:cxn modelId="{1810AD95-FD59-4848-A167-C9781EEE5618}" type="presParOf" srcId="{6DCF0C5A-7774-4ACF-AB34-08B7D7363C1A}" destId="{3821C85C-849F-4DB1-A18D-BD9665252259}" srcOrd="0" destOrd="0" presId="urn:microsoft.com/office/officeart/2009/3/layout/HorizontalOrganizationChart"/>
    <dgm:cxn modelId="{39167190-2100-4302-B959-BA9F87B78B67}" type="presParOf" srcId="{6DCF0C5A-7774-4ACF-AB34-08B7D7363C1A}" destId="{C694B0FB-6ECD-4265-B049-CC9B5B2B0A00}" srcOrd="1" destOrd="0" presId="urn:microsoft.com/office/officeart/2009/3/layout/HorizontalOrganizationChart"/>
    <dgm:cxn modelId="{9C814992-5215-4ED5-974F-CC1EE67798E2}" type="presParOf" srcId="{2D5B18AA-231A-4625-A716-3C4174F24E2B}" destId="{506DB2E8-F0A0-479C-9D44-D835EE8539A7}" srcOrd="1" destOrd="0" presId="urn:microsoft.com/office/officeart/2009/3/layout/HorizontalOrganizationChart"/>
    <dgm:cxn modelId="{BA30DFE0-613C-46DD-B02F-1DD0456A6044}" type="presParOf" srcId="{2D5B18AA-231A-4625-A716-3C4174F24E2B}" destId="{FB6B9A8A-6E7E-4E57-919C-4E7EB21E25DA}" srcOrd="2" destOrd="0" presId="urn:microsoft.com/office/officeart/2009/3/layout/HorizontalOrganizationChart"/>
    <dgm:cxn modelId="{D5C76FAA-EF16-4487-901B-9A8EF576B149}" type="presParOf" srcId="{21C6D09D-3164-4227-8871-3AC26C922E4D}" destId="{236682E2-6338-4755-ABB6-1F804DAB374C}" srcOrd="6" destOrd="0" presId="urn:microsoft.com/office/officeart/2009/3/layout/HorizontalOrganizationChart"/>
    <dgm:cxn modelId="{8D2FB45A-D632-45CA-B8C3-F4A5B546EE2D}" type="presParOf" srcId="{21C6D09D-3164-4227-8871-3AC26C922E4D}" destId="{5FBA064E-A3CF-4E9F-B989-5B0D548BE6EA}" srcOrd="7" destOrd="0" presId="urn:microsoft.com/office/officeart/2009/3/layout/HorizontalOrganizationChart"/>
    <dgm:cxn modelId="{96C6F6A4-8BE6-4E36-BF93-FF4117D54A8F}" type="presParOf" srcId="{5FBA064E-A3CF-4E9F-B989-5B0D548BE6EA}" destId="{41D0F986-A991-4BBD-9BE2-0CB201CDC59E}" srcOrd="0" destOrd="0" presId="urn:microsoft.com/office/officeart/2009/3/layout/HorizontalOrganizationChart"/>
    <dgm:cxn modelId="{9D611EB8-9D04-4A77-9C0C-FBDFE5F034ED}" type="presParOf" srcId="{41D0F986-A991-4BBD-9BE2-0CB201CDC59E}" destId="{762FA0CB-E845-403A-9B1D-CB1B33A7E5BF}" srcOrd="0" destOrd="0" presId="urn:microsoft.com/office/officeart/2009/3/layout/HorizontalOrganizationChart"/>
    <dgm:cxn modelId="{BCEBBDB9-2EFB-4C7C-93A5-D9FF3FC43D53}" type="presParOf" srcId="{41D0F986-A991-4BBD-9BE2-0CB201CDC59E}" destId="{6CCA9D46-C075-4D7F-9368-EED0599AE653}" srcOrd="1" destOrd="0" presId="urn:microsoft.com/office/officeart/2009/3/layout/HorizontalOrganizationChart"/>
    <dgm:cxn modelId="{82A243FF-1C83-46DC-AF89-70F1BB5BA3EC}" type="presParOf" srcId="{5FBA064E-A3CF-4E9F-B989-5B0D548BE6EA}" destId="{CDF2D130-6CE7-4F6C-A7C4-E9633C532CB3}" srcOrd="1" destOrd="0" presId="urn:microsoft.com/office/officeart/2009/3/layout/HorizontalOrganizationChart"/>
    <dgm:cxn modelId="{6E537C64-61AF-4348-AF76-8B20E72AE608}" type="presParOf" srcId="{5FBA064E-A3CF-4E9F-B989-5B0D548BE6EA}" destId="{7AECC494-1F74-40D8-800E-A8C8284A5E6C}" srcOrd="2" destOrd="0" presId="urn:microsoft.com/office/officeart/2009/3/layout/HorizontalOrganizationChart"/>
    <dgm:cxn modelId="{DD1C8154-266A-4662-8112-EA73F1C354B8}" type="presParOf" srcId="{21C6D09D-3164-4227-8871-3AC26C922E4D}" destId="{9FEC5B78-910A-43D6-8B63-37D3247E0666}" srcOrd="8" destOrd="0" presId="urn:microsoft.com/office/officeart/2009/3/layout/HorizontalOrganizationChart"/>
    <dgm:cxn modelId="{596F4ECA-2CF2-427B-BBE6-63786F7B49F8}" type="presParOf" srcId="{21C6D09D-3164-4227-8871-3AC26C922E4D}" destId="{F2F0A7C4-3D5E-4DC2-91C6-61FC03DF9B5B}" srcOrd="9" destOrd="0" presId="urn:microsoft.com/office/officeart/2009/3/layout/HorizontalOrganizationChart"/>
    <dgm:cxn modelId="{0BC884EA-EAA9-4CEE-A15D-017F87A3CEEC}" type="presParOf" srcId="{F2F0A7C4-3D5E-4DC2-91C6-61FC03DF9B5B}" destId="{80A1461D-C014-402C-AF44-12EC3655CE5E}" srcOrd="0" destOrd="0" presId="urn:microsoft.com/office/officeart/2009/3/layout/HorizontalOrganizationChart"/>
    <dgm:cxn modelId="{B106B9FA-F9A1-473D-8689-5E3DA9C23270}" type="presParOf" srcId="{80A1461D-C014-402C-AF44-12EC3655CE5E}" destId="{F3CFF8BD-BAA4-46CB-AA65-78C3F76B08AD}" srcOrd="0" destOrd="0" presId="urn:microsoft.com/office/officeart/2009/3/layout/HorizontalOrganizationChart"/>
    <dgm:cxn modelId="{E5AC7436-58B0-4AF6-BA27-4667CCFA906F}" type="presParOf" srcId="{80A1461D-C014-402C-AF44-12EC3655CE5E}" destId="{B5D34C88-377B-4C68-8D5F-4834AEBCFBD9}" srcOrd="1" destOrd="0" presId="urn:microsoft.com/office/officeart/2009/3/layout/HorizontalOrganizationChart"/>
    <dgm:cxn modelId="{6833A2F1-07D9-4014-BD52-3FA4D1ECCA8D}" type="presParOf" srcId="{F2F0A7C4-3D5E-4DC2-91C6-61FC03DF9B5B}" destId="{EE6427C4-C628-40A6-8BF2-D1B1BACF740F}" srcOrd="1" destOrd="0" presId="urn:microsoft.com/office/officeart/2009/3/layout/HorizontalOrganizationChart"/>
    <dgm:cxn modelId="{2C9A85DF-5B6E-4F76-9A5E-F32EAD012387}" type="presParOf" srcId="{F2F0A7C4-3D5E-4DC2-91C6-61FC03DF9B5B}" destId="{023A4B54-5E05-4331-8710-F8439F16E662}" srcOrd="2" destOrd="0" presId="urn:microsoft.com/office/officeart/2009/3/layout/HorizontalOrganizationChart"/>
    <dgm:cxn modelId="{8DC055FB-25FF-419D-A612-E01273F6AA3D}" type="presParOf" srcId="{B296480D-3FCE-4893-8382-FC0F09B6CDCD}" destId="{D1D3350D-2394-40A0-9AED-048AD8E264DE}" srcOrd="2" destOrd="0" presId="urn:microsoft.com/office/officeart/2009/3/layout/HorizontalOrganizationChart"/>
    <dgm:cxn modelId="{CB1004CE-EA0C-4A9B-8EAF-0883FAA17825}" type="presParOf" srcId="{AD79B44E-D904-4A9E-975E-EAB9D5AB9795}" destId="{975D0C0E-624F-46FC-B7BB-ADA19A5CFF82}" srcOrd="6" destOrd="0" presId="urn:microsoft.com/office/officeart/2009/3/layout/HorizontalOrganizationChart"/>
    <dgm:cxn modelId="{98673A1D-BF30-421C-8449-D309293CE0EC}" type="presParOf" srcId="{AD79B44E-D904-4A9E-975E-EAB9D5AB9795}" destId="{A1BEC1C3-0B33-4EDC-B052-3C6D10054CE5}" srcOrd="7" destOrd="0" presId="urn:microsoft.com/office/officeart/2009/3/layout/HorizontalOrganizationChart"/>
    <dgm:cxn modelId="{8DB5EE95-99FC-4DF7-9477-110B86A5A827}" type="presParOf" srcId="{A1BEC1C3-0B33-4EDC-B052-3C6D10054CE5}" destId="{910D63B1-BAC5-405F-B8E2-82EEE5FA1B2F}" srcOrd="0" destOrd="0" presId="urn:microsoft.com/office/officeart/2009/3/layout/HorizontalOrganizationChart"/>
    <dgm:cxn modelId="{5BA1CB6D-491B-4B15-90DA-95062DAB83CD}" type="presParOf" srcId="{910D63B1-BAC5-405F-B8E2-82EEE5FA1B2F}" destId="{66EB9B89-D53E-47B8-BC49-A7BA60D91BC4}" srcOrd="0" destOrd="0" presId="urn:microsoft.com/office/officeart/2009/3/layout/HorizontalOrganizationChart"/>
    <dgm:cxn modelId="{C072CAA8-04BD-4F2F-AC44-81C595B42B19}" type="presParOf" srcId="{910D63B1-BAC5-405F-B8E2-82EEE5FA1B2F}" destId="{A5A0654C-6FCE-4950-835B-13D085CCD63F}" srcOrd="1" destOrd="0" presId="urn:microsoft.com/office/officeart/2009/3/layout/HorizontalOrganizationChart"/>
    <dgm:cxn modelId="{DAAB25A8-4B00-4876-82E3-F8B6545504BA}" type="presParOf" srcId="{A1BEC1C3-0B33-4EDC-B052-3C6D10054CE5}" destId="{54BD2000-DD91-4E03-8D1F-B5BE2B280CA7}" srcOrd="1" destOrd="0" presId="urn:microsoft.com/office/officeart/2009/3/layout/HorizontalOrganizationChart"/>
    <dgm:cxn modelId="{D51752D9-3D1A-4845-966C-433B70D68923}" type="presParOf" srcId="{54BD2000-DD91-4E03-8D1F-B5BE2B280CA7}" destId="{3C368C79-1F65-42A1-8E14-8E49D82532E1}" srcOrd="0" destOrd="0" presId="urn:microsoft.com/office/officeart/2009/3/layout/HorizontalOrganizationChart"/>
    <dgm:cxn modelId="{0A734CD3-EF3B-4FDB-B2BF-C41CBF9D68CE}" type="presParOf" srcId="{54BD2000-DD91-4E03-8D1F-B5BE2B280CA7}" destId="{C430BAC8-1275-4B04-ADAD-109EBD050E91}" srcOrd="1" destOrd="0" presId="urn:microsoft.com/office/officeart/2009/3/layout/HorizontalOrganizationChart"/>
    <dgm:cxn modelId="{E0B69F28-3470-4C08-A662-EDD8352F5FB6}" type="presParOf" srcId="{C430BAC8-1275-4B04-ADAD-109EBD050E91}" destId="{DAAE6CC8-D8B6-4B4C-BD1B-6FDD125EC90F}" srcOrd="0" destOrd="0" presId="urn:microsoft.com/office/officeart/2009/3/layout/HorizontalOrganizationChart"/>
    <dgm:cxn modelId="{857D9141-C4BC-4A50-BA38-322AA47D2822}" type="presParOf" srcId="{DAAE6CC8-D8B6-4B4C-BD1B-6FDD125EC90F}" destId="{B7255C14-CD23-48B0-A38E-0DDE03C15E23}" srcOrd="0" destOrd="0" presId="urn:microsoft.com/office/officeart/2009/3/layout/HorizontalOrganizationChart"/>
    <dgm:cxn modelId="{EFA3E2C8-ADB8-4839-8D71-2C7413CF42CD}" type="presParOf" srcId="{DAAE6CC8-D8B6-4B4C-BD1B-6FDD125EC90F}" destId="{351E2D9D-53D4-4D89-B1E5-652A66A80597}" srcOrd="1" destOrd="0" presId="urn:microsoft.com/office/officeart/2009/3/layout/HorizontalOrganizationChart"/>
    <dgm:cxn modelId="{DA977092-C6E8-4111-93B7-69796FE22B82}" type="presParOf" srcId="{C430BAC8-1275-4B04-ADAD-109EBD050E91}" destId="{B14F0CB1-5D4E-4512-9B77-882233B49408}" srcOrd="1" destOrd="0" presId="urn:microsoft.com/office/officeart/2009/3/layout/HorizontalOrganizationChart"/>
    <dgm:cxn modelId="{1C3F65C7-2283-42E0-B87E-7403109F6026}" type="presParOf" srcId="{C430BAC8-1275-4B04-ADAD-109EBD050E91}" destId="{ACDF1032-2EAA-419D-AF05-79C400E927A2}" srcOrd="2" destOrd="0" presId="urn:microsoft.com/office/officeart/2009/3/layout/HorizontalOrganizationChart"/>
    <dgm:cxn modelId="{B46F2AA8-BC21-4FF1-9EE2-5E89E9B7ED98}" type="presParOf" srcId="{A1BEC1C3-0B33-4EDC-B052-3C6D10054CE5}" destId="{95534E8A-043C-46CF-8B31-DB463B366505}" srcOrd="2" destOrd="0" presId="urn:microsoft.com/office/officeart/2009/3/layout/HorizontalOrganizationChart"/>
    <dgm:cxn modelId="{AED7FC13-7BA1-4732-BB75-AE142C28348A}" type="presParOf" srcId="{AD79B44E-D904-4A9E-975E-EAB9D5AB9795}" destId="{711CFF35-7167-404D-A0CA-ACFC97DD3253}" srcOrd="8" destOrd="0" presId="urn:microsoft.com/office/officeart/2009/3/layout/HorizontalOrganizationChart"/>
    <dgm:cxn modelId="{FA6493C3-5D09-421F-8341-2AF1B2F52E7F}" type="presParOf" srcId="{AD79B44E-D904-4A9E-975E-EAB9D5AB9795}" destId="{9792BB35-16DD-450D-AF31-15B069142DF5}" srcOrd="9" destOrd="0" presId="urn:microsoft.com/office/officeart/2009/3/layout/HorizontalOrganizationChart"/>
    <dgm:cxn modelId="{3F4C7F8E-DD46-4B45-8899-15E1A51A3265}" type="presParOf" srcId="{9792BB35-16DD-450D-AF31-15B069142DF5}" destId="{7550F3D5-D754-498B-816F-E704FD14175B}" srcOrd="0" destOrd="0" presId="urn:microsoft.com/office/officeart/2009/3/layout/HorizontalOrganizationChart"/>
    <dgm:cxn modelId="{1A3C33D6-96C2-4A5B-9E51-234158E76410}" type="presParOf" srcId="{7550F3D5-D754-498B-816F-E704FD14175B}" destId="{3843F7CA-75C1-4869-AC7C-1DC18B78BCB0}" srcOrd="0" destOrd="0" presId="urn:microsoft.com/office/officeart/2009/3/layout/HorizontalOrganizationChart"/>
    <dgm:cxn modelId="{AA0AEDBA-B8BB-46A5-9580-1B19DBB60A74}" type="presParOf" srcId="{7550F3D5-D754-498B-816F-E704FD14175B}" destId="{0235461E-94D8-47CD-9948-217CB48CC021}" srcOrd="1" destOrd="0" presId="urn:microsoft.com/office/officeart/2009/3/layout/HorizontalOrganizationChart"/>
    <dgm:cxn modelId="{20B2080C-3EA2-4CDD-8DDD-8E7D7A6D9DAA}" type="presParOf" srcId="{9792BB35-16DD-450D-AF31-15B069142DF5}" destId="{79DAA44E-2705-499F-9974-6A8F68A4E2F3}" srcOrd="1" destOrd="0" presId="urn:microsoft.com/office/officeart/2009/3/layout/HorizontalOrganizationChart"/>
    <dgm:cxn modelId="{4DB734AF-6026-4C0F-9771-2AEEACD151B2}" type="presParOf" srcId="{79DAA44E-2705-499F-9974-6A8F68A4E2F3}" destId="{687024A9-2410-4728-B815-2F0AF9F544E4}" srcOrd="0" destOrd="0" presId="urn:microsoft.com/office/officeart/2009/3/layout/HorizontalOrganizationChart"/>
    <dgm:cxn modelId="{A0C908E4-838F-43EF-99AD-30BBDCD945AB}" type="presParOf" srcId="{79DAA44E-2705-499F-9974-6A8F68A4E2F3}" destId="{3FE554CB-7A37-4FE0-9214-C856F97386BD}" srcOrd="1" destOrd="0" presId="urn:microsoft.com/office/officeart/2009/3/layout/HorizontalOrganizationChart"/>
    <dgm:cxn modelId="{5644F6B7-E900-40AB-BFE7-EDC34D0300DC}" type="presParOf" srcId="{3FE554CB-7A37-4FE0-9214-C856F97386BD}" destId="{CFAD462A-9411-4BD7-9E09-65A994D4CDF1}" srcOrd="0" destOrd="0" presId="urn:microsoft.com/office/officeart/2009/3/layout/HorizontalOrganizationChart"/>
    <dgm:cxn modelId="{923FD39C-D7B5-415A-BD96-8E0357212B5C}" type="presParOf" srcId="{CFAD462A-9411-4BD7-9E09-65A994D4CDF1}" destId="{68D89249-7BC1-48F8-B749-45AD561BF7C7}" srcOrd="0" destOrd="0" presId="urn:microsoft.com/office/officeart/2009/3/layout/HorizontalOrganizationChart"/>
    <dgm:cxn modelId="{A38210B7-2124-4142-AE1F-B66EE171204C}" type="presParOf" srcId="{CFAD462A-9411-4BD7-9E09-65A994D4CDF1}" destId="{1191A562-4B67-4CE0-8084-63B2F35A645A}" srcOrd="1" destOrd="0" presId="urn:microsoft.com/office/officeart/2009/3/layout/HorizontalOrganizationChart"/>
    <dgm:cxn modelId="{B4765790-84DE-43D5-89FF-FE4D5B050022}" type="presParOf" srcId="{3FE554CB-7A37-4FE0-9214-C856F97386BD}" destId="{FBEB49E4-8B1A-496A-A14F-C16138D0745D}" srcOrd="1" destOrd="0" presId="urn:microsoft.com/office/officeart/2009/3/layout/HorizontalOrganizationChart"/>
    <dgm:cxn modelId="{8A941B65-21FE-455D-B274-36BB4B28C593}" type="presParOf" srcId="{3FE554CB-7A37-4FE0-9214-C856F97386BD}" destId="{C8960C47-6EC2-4F8A-975D-A341C649546A}" srcOrd="2" destOrd="0" presId="urn:microsoft.com/office/officeart/2009/3/layout/HorizontalOrganizationChart"/>
    <dgm:cxn modelId="{BE7E8AE7-5F32-43FC-BDA8-D2DA92BC9E02}" type="presParOf" srcId="{79DAA44E-2705-499F-9974-6A8F68A4E2F3}" destId="{D9F33689-5771-4557-97D6-51B40CAA3ECB}" srcOrd="2" destOrd="0" presId="urn:microsoft.com/office/officeart/2009/3/layout/HorizontalOrganizationChart"/>
    <dgm:cxn modelId="{973B1DBE-176A-4D16-AACB-FD338D0F23DA}" type="presParOf" srcId="{79DAA44E-2705-499F-9974-6A8F68A4E2F3}" destId="{26C9BCEF-19A4-407E-BC28-40373E4C6882}" srcOrd="3" destOrd="0" presId="urn:microsoft.com/office/officeart/2009/3/layout/HorizontalOrganizationChart"/>
    <dgm:cxn modelId="{F449EFE1-A5D6-46D8-BE8B-F4A76D7717AC}" type="presParOf" srcId="{26C9BCEF-19A4-407E-BC28-40373E4C6882}" destId="{74A65864-57D7-4972-A49E-440113A3F75C}" srcOrd="0" destOrd="0" presId="urn:microsoft.com/office/officeart/2009/3/layout/HorizontalOrganizationChart"/>
    <dgm:cxn modelId="{D9256A46-95BE-4C94-8E3F-D0F92C5AEFC9}" type="presParOf" srcId="{74A65864-57D7-4972-A49E-440113A3F75C}" destId="{E61B7357-3CD4-4F31-9B2F-9E9981C5C199}" srcOrd="0" destOrd="0" presId="urn:microsoft.com/office/officeart/2009/3/layout/HorizontalOrganizationChart"/>
    <dgm:cxn modelId="{DFECFD21-343B-43DD-9B54-0AA13E41CF52}" type="presParOf" srcId="{74A65864-57D7-4972-A49E-440113A3F75C}" destId="{501A738B-7273-4A56-B60C-2905A871C2E7}" srcOrd="1" destOrd="0" presId="urn:microsoft.com/office/officeart/2009/3/layout/HorizontalOrganizationChart"/>
    <dgm:cxn modelId="{4885C8C5-D548-4D31-9C3C-0A9E89F11292}" type="presParOf" srcId="{26C9BCEF-19A4-407E-BC28-40373E4C6882}" destId="{F2E5BD8F-EFA2-454C-9507-8F6350DEF491}" srcOrd="1" destOrd="0" presId="urn:microsoft.com/office/officeart/2009/3/layout/HorizontalOrganizationChart"/>
    <dgm:cxn modelId="{1BFAC551-E56B-498B-867B-206C38247E70}" type="presParOf" srcId="{26C9BCEF-19A4-407E-BC28-40373E4C6882}" destId="{4A838811-98C1-4AB3-AD38-7877701F4949}" srcOrd="2" destOrd="0" presId="urn:microsoft.com/office/officeart/2009/3/layout/HorizontalOrganizationChart"/>
    <dgm:cxn modelId="{A35477E0-7DC2-473E-A201-0D863EA9EEAC}" type="presParOf" srcId="{9792BB35-16DD-450D-AF31-15B069142DF5}" destId="{11A26C52-B787-4570-A903-70DE451FCF59}" srcOrd="2" destOrd="0" presId="urn:microsoft.com/office/officeart/2009/3/layout/HorizontalOrganizationChart"/>
    <dgm:cxn modelId="{ABC1B5CD-5CB3-4169-941B-1E60A32BB9C4}" type="presParOf" srcId="{AD79B44E-D904-4A9E-975E-EAB9D5AB9795}" destId="{30B8774D-27C4-4F81-B260-18AF33967146}" srcOrd="10" destOrd="0" presId="urn:microsoft.com/office/officeart/2009/3/layout/HorizontalOrganizationChart"/>
    <dgm:cxn modelId="{E55E8087-BA56-4F2D-88DF-DBA6F59E32A9}" type="presParOf" srcId="{AD79B44E-D904-4A9E-975E-EAB9D5AB9795}" destId="{23EF5878-BB80-4D2B-BDCE-97E628C1854D}" srcOrd="11" destOrd="0" presId="urn:microsoft.com/office/officeart/2009/3/layout/HorizontalOrganizationChart"/>
    <dgm:cxn modelId="{BD6BA79A-E5D2-408B-B579-B1C3EEF0152A}" type="presParOf" srcId="{23EF5878-BB80-4D2B-BDCE-97E628C1854D}" destId="{447A1616-15C1-45A0-993B-3EB1E8B631B3}" srcOrd="0" destOrd="0" presId="urn:microsoft.com/office/officeart/2009/3/layout/HorizontalOrganizationChart"/>
    <dgm:cxn modelId="{447CC7D4-C75A-41CA-8432-400846378F7C}" type="presParOf" srcId="{447A1616-15C1-45A0-993B-3EB1E8B631B3}" destId="{F8FE4275-5F21-4581-AEF5-27EEAE48B4D9}" srcOrd="0" destOrd="0" presId="urn:microsoft.com/office/officeart/2009/3/layout/HorizontalOrganizationChart"/>
    <dgm:cxn modelId="{DB5C4174-F70B-4D29-81BA-12D554BD7EBB}" type="presParOf" srcId="{447A1616-15C1-45A0-993B-3EB1E8B631B3}" destId="{319D7253-4350-4C4B-A180-FD61D617FF9A}" srcOrd="1" destOrd="0" presId="urn:microsoft.com/office/officeart/2009/3/layout/HorizontalOrganizationChart"/>
    <dgm:cxn modelId="{A73725F2-F330-4D69-8FA5-1835CF192968}" type="presParOf" srcId="{23EF5878-BB80-4D2B-BDCE-97E628C1854D}" destId="{1D9006AF-3332-4443-A026-EB4E23E1C7AA}" srcOrd="1" destOrd="0" presId="urn:microsoft.com/office/officeart/2009/3/layout/HorizontalOrganizationChart"/>
    <dgm:cxn modelId="{A27EE9C4-625E-4A79-ACF3-E9E5363A6B8E}" type="presParOf" srcId="{1D9006AF-3332-4443-A026-EB4E23E1C7AA}" destId="{41936BFD-935B-411F-81DF-0951F6ACBC66}" srcOrd="0" destOrd="0" presId="urn:microsoft.com/office/officeart/2009/3/layout/HorizontalOrganizationChart"/>
    <dgm:cxn modelId="{B312E587-BA21-4E94-B657-F222A1445691}" type="presParOf" srcId="{1D9006AF-3332-4443-A026-EB4E23E1C7AA}" destId="{F41D2769-D4BC-490D-8446-23F448B81088}" srcOrd="1" destOrd="0" presId="urn:microsoft.com/office/officeart/2009/3/layout/HorizontalOrganizationChart"/>
    <dgm:cxn modelId="{B344BE94-1FE3-4CB0-812A-FAACDD964243}" type="presParOf" srcId="{F41D2769-D4BC-490D-8446-23F448B81088}" destId="{522ECDEC-5BE5-4F32-ADD9-F11B9CCF3A17}" srcOrd="0" destOrd="0" presId="urn:microsoft.com/office/officeart/2009/3/layout/HorizontalOrganizationChart"/>
    <dgm:cxn modelId="{34EF249D-B21E-4AF0-A3EA-41A50D68B9D5}" type="presParOf" srcId="{522ECDEC-5BE5-4F32-ADD9-F11B9CCF3A17}" destId="{7304EE9A-2493-48A8-A3A5-2FF834887744}" srcOrd="0" destOrd="0" presId="urn:microsoft.com/office/officeart/2009/3/layout/HorizontalOrganizationChart"/>
    <dgm:cxn modelId="{BA8951E9-ABDA-450E-BC9C-B1819BD3E5E7}" type="presParOf" srcId="{522ECDEC-5BE5-4F32-ADD9-F11B9CCF3A17}" destId="{67CBF189-1918-4692-BFC2-E04AC9AA749C}" srcOrd="1" destOrd="0" presId="urn:microsoft.com/office/officeart/2009/3/layout/HorizontalOrganizationChart"/>
    <dgm:cxn modelId="{8FDF31DD-44F8-4EF4-9D22-CD9881CF96D8}" type="presParOf" srcId="{F41D2769-D4BC-490D-8446-23F448B81088}" destId="{A5FD9203-9BBB-4287-BD8A-E3E371B3C4A3}" srcOrd="1" destOrd="0" presId="urn:microsoft.com/office/officeart/2009/3/layout/HorizontalOrganizationChart"/>
    <dgm:cxn modelId="{1D499AA1-8A29-4A2F-8845-EC3482EE536B}" type="presParOf" srcId="{F41D2769-D4BC-490D-8446-23F448B81088}" destId="{B72DA430-14E8-4B4E-BD73-038642CCA0CC}" srcOrd="2" destOrd="0" presId="urn:microsoft.com/office/officeart/2009/3/layout/HorizontalOrganizationChart"/>
    <dgm:cxn modelId="{AF182F42-8D09-4C49-B364-8277C1233812}" type="presParOf" srcId="{1D9006AF-3332-4443-A026-EB4E23E1C7AA}" destId="{76F4D86F-D822-49D2-BF19-D18C6AE6F181}" srcOrd="2" destOrd="0" presId="urn:microsoft.com/office/officeart/2009/3/layout/HorizontalOrganizationChart"/>
    <dgm:cxn modelId="{6C64FC78-D655-4FE0-AA8D-F593CF78D164}" type="presParOf" srcId="{1D9006AF-3332-4443-A026-EB4E23E1C7AA}" destId="{9FED6137-F6AA-497D-BB35-FF392C4E766C}" srcOrd="3" destOrd="0" presId="urn:microsoft.com/office/officeart/2009/3/layout/HorizontalOrganizationChart"/>
    <dgm:cxn modelId="{43E17069-A68E-4275-835C-4C86332B87DF}" type="presParOf" srcId="{9FED6137-F6AA-497D-BB35-FF392C4E766C}" destId="{2B41F01A-737C-4F10-8D8F-5084900D6743}" srcOrd="0" destOrd="0" presId="urn:microsoft.com/office/officeart/2009/3/layout/HorizontalOrganizationChart"/>
    <dgm:cxn modelId="{6A94BBD3-DF76-4357-B465-736F4A7776DC}" type="presParOf" srcId="{2B41F01A-737C-4F10-8D8F-5084900D6743}" destId="{D6A3AB3F-F97B-4052-9E79-AEE458F3CD9C}" srcOrd="0" destOrd="0" presId="urn:microsoft.com/office/officeart/2009/3/layout/HorizontalOrganizationChart"/>
    <dgm:cxn modelId="{C0AC709C-D908-4F5D-A1ED-C68E2DE35234}" type="presParOf" srcId="{2B41F01A-737C-4F10-8D8F-5084900D6743}" destId="{280D07AE-DD62-4012-8180-B28185CCB88E}" srcOrd="1" destOrd="0" presId="urn:microsoft.com/office/officeart/2009/3/layout/HorizontalOrganizationChart"/>
    <dgm:cxn modelId="{85CCC42E-0A13-4505-BB8E-B0EB9E9A1F6B}" type="presParOf" srcId="{9FED6137-F6AA-497D-BB35-FF392C4E766C}" destId="{C7EFE1C3-91AB-47C5-BAC4-54D639C484A3}" srcOrd="1" destOrd="0" presId="urn:microsoft.com/office/officeart/2009/3/layout/HorizontalOrganizationChart"/>
    <dgm:cxn modelId="{D7F4A43D-502A-4008-947A-ADA45AFF5BC1}" type="presParOf" srcId="{9FED6137-F6AA-497D-BB35-FF392C4E766C}" destId="{B0227749-AB8A-4FEF-9854-F134A42D348B}" srcOrd="2" destOrd="0" presId="urn:microsoft.com/office/officeart/2009/3/layout/HorizontalOrganizationChart"/>
    <dgm:cxn modelId="{7E8E06A4-8106-4A6F-AA7E-AFCA82629110}" type="presParOf" srcId="{23EF5878-BB80-4D2B-BDCE-97E628C1854D}" destId="{CC6AB867-02EF-413E-AF71-819A23D69166}" srcOrd="2" destOrd="0" presId="urn:microsoft.com/office/officeart/2009/3/layout/HorizontalOrganizationChart"/>
    <dgm:cxn modelId="{04807C94-6FE6-442C-8B85-279DC984D0B4}"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1D92C-D602-4D5E-9A06-70BBF921C576}">
      <dsp:nvSpPr>
        <dsp:cNvPr id="0" name=""/>
        <dsp:cNvSpPr/>
      </dsp:nvSpPr>
      <dsp:spPr>
        <a:xfrm>
          <a:off x="1982331" y="3725098"/>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716740" y="2627031"/>
          <a:ext cx="103140" cy="1143787"/>
        </a:xfrm>
        <a:custGeom>
          <a:avLst/>
          <a:gdLst/>
          <a:ahLst/>
          <a:cxnLst/>
          <a:rect l="0" t="0" r="0" b="0"/>
          <a:pathLst>
            <a:path>
              <a:moveTo>
                <a:pt x="0" y="0"/>
              </a:moveTo>
              <a:lnTo>
                <a:pt x="51570" y="0"/>
              </a:lnTo>
              <a:lnTo>
                <a:pt x="51570" y="1143787"/>
              </a:lnTo>
              <a:lnTo>
                <a:pt x="103140" y="11437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8F8E87-04BA-4996-A00F-6275E3B3B8F3}">
      <dsp:nvSpPr>
        <dsp:cNvPr id="0" name=""/>
        <dsp:cNvSpPr/>
      </dsp:nvSpPr>
      <dsp:spPr>
        <a:xfrm>
          <a:off x="1982331" y="2817662"/>
          <a:ext cx="103140" cy="571893"/>
        </a:xfrm>
        <a:custGeom>
          <a:avLst/>
          <a:gdLst/>
          <a:ahLst/>
          <a:cxnLst/>
          <a:rect l="0" t="0" r="0" b="0"/>
          <a:pathLst>
            <a:path>
              <a:moveTo>
                <a:pt x="0" y="0"/>
              </a:moveTo>
              <a:lnTo>
                <a:pt x="51570" y="0"/>
              </a:lnTo>
              <a:lnTo>
                <a:pt x="51570" y="571893"/>
              </a:lnTo>
              <a:lnTo>
                <a:pt x="103140" y="571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3B3176-E01B-4DEE-AF6D-598431992B82}">
      <dsp:nvSpPr>
        <dsp:cNvPr id="0" name=""/>
        <dsp:cNvSpPr/>
      </dsp:nvSpPr>
      <dsp:spPr>
        <a:xfrm>
          <a:off x="1982331" y="2817662"/>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C7E726-82BF-4881-9227-66BDB3A2921E}">
      <dsp:nvSpPr>
        <dsp:cNvPr id="0" name=""/>
        <dsp:cNvSpPr/>
      </dsp:nvSpPr>
      <dsp:spPr>
        <a:xfrm>
          <a:off x="1982331" y="2627031"/>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37113F-ABE8-46FF-B641-00EB121972DB}">
      <dsp:nvSpPr>
        <dsp:cNvPr id="0" name=""/>
        <dsp:cNvSpPr/>
      </dsp:nvSpPr>
      <dsp:spPr>
        <a:xfrm>
          <a:off x="1982331" y="2245768"/>
          <a:ext cx="103140" cy="571893"/>
        </a:xfrm>
        <a:custGeom>
          <a:avLst/>
          <a:gdLst/>
          <a:ahLst/>
          <a:cxnLst/>
          <a:rect l="0" t="0" r="0" b="0"/>
          <a:pathLst>
            <a:path>
              <a:moveTo>
                <a:pt x="0" y="571893"/>
              </a:moveTo>
              <a:lnTo>
                <a:pt x="51570" y="571893"/>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716740" y="2627031"/>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E98A69-C1F0-4B22-9807-C2682980B95B}">
      <dsp:nvSpPr>
        <dsp:cNvPr id="0" name=""/>
        <dsp:cNvSpPr/>
      </dsp:nvSpPr>
      <dsp:spPr>
        <a:xfrm>
          <a:off x="1982331" y="1483243"/>
          <a:ext cx="103140" cy="381262"/>
        </a:xfrm>
        <a:custGeom>
          <a:avLst/>
          <a:gdLst/>
          <a:ahLst/>
          <a:cxnLst/>
          <a:rect l="0" t="0" r="0" b="0"/>
          <a:pathLst>
            <a:path>
              <a:moveTo>
                <a:pt x="0" y="0"/>
              </a:moveTo>
              <a:lnTo>
                <a:pt x="51570" y="0"/>
              </a:lnTo>
              <a:lnTo>
                <a:pt x="51570" y="381262"/>
              </a:lnTo>
              <a:lnTo>
                <a:pt x="103140" y="3812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405D3-91DD-4F3E-A8A3-F68A16512255}">
      <dsp:nvSpPr>
        <dsp:cNvPr id="0" name=""/>
        <dsp:cNvSpPr/>
      </dsp:nvSpPr>
      <dsp:spPr>
        <a:xfrm>
          <a:off x="1982331" y="1437523"/>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25997F-F4B0-4B79-8456-406ADD875A3E}">
      <dsp:nvSpPr>
        <dsp:cNvPr id="0" name=""/>
        <dsp:cNvSpPr/>
      </dsp:nvSpPr>
      <dsp:spPr>
        <a:xfrm>
          <a:off x="1982331" y="1101981"/>
          <a:ext cx="103140" cy="381262"/>
        </a:xfrm>
        <a:custGeom>
          <a:avLst/>
          <a:gdLst/>
          <a:ahLst/>
          <a:cxnLst/>
          <a:rect l="0" t="0" r="0" b="0"/>
          <a:pathLst>
            <a:path>
              <a:moveTo>
                <a:pt x="0" y="381262"/>
              </a:moveTo>
              <a:lnTo>
                <a:pt x="51570" y="381262"/>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716740" y="1483243"/>
          <a:ext cx="103140" cy="1143787"/>
        </a:xfrm>
        <a:custGeom>
          <a:avLst/>
          <a:gdLst/>
          <a:ahLst/>
          <a:cxnLst/>
          <a:rect l="0" t="0" r="0" b="0"/>
          <a:pathLst>
            <a:path>
              <a:moveTo>
                <a:pt x="0" y="1143787"/>
              </a:moveTo>
              <a:lnTo>
                <a:pt x="51570" y="1143787"/>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1054144"/>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第一节 员工招聘概述</a:t>
          </a:r>
        </a:p>
      </dsp:txBody>
      <dsp:txXfrm>
        <a:off x="5099" y="1054144"/>
        <a:ext cx="711641" cy="3145774"/>
      </dsp:txXfrm>
    </dsp:sp>
    <dsp:sp modelId="{852C6526-3D5B-41D2-828D-FDB96F96988A}">
      <dsp:nvSpPr>
        <dsp:cNvPr id="0" name=""/>
        <dsp:cNvSpPr/>
      </dsp:nvSpPr>
      <dsp:spPr>
        <a:xfrm>
          <a:off x="819880" y="1260145"/>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含义</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1260145"/>
        <a:ext cx="1162451" cy="446196"/>
      </dsp:txXfrm>
    </dsp:sp>
    <dsp:sp modelId="{EADBCB62-4551-4C42-ACB7-E7553E65E062}">
      <dsp:nvSpPr>
        <dsp:cNvPr id="0" name=""/>
        <dsp:cNvSpPr/>
      </dsp:nvSpPr>
      <dsp:spPr>
        <a:xfrm>
          <a:off x="2085472" y="943581"/>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把符合职位要求者吸引到组织中来，以填补职位空缺岗位的过程</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943581"/>
        <a:ext cx="6982437" cy="316799"/>
      </dsp:txXfrm>
    </dsp:sp>
    <dsp:sp modelId="{CA5CC0E7-9CC1-44DA-BE0A-F74F96CE0F73}">
      <dsp:nvSpPr>
        <dsp:cNvPr id="0" name=""/>
        <dsp:cNvSpPr/>
      </dsp:nvSpPr>
      <dsp:spPr>
        <a:xfrm>
          <a:off x="2085472" y="1324844"/>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员工招聘的途径</a:t>
          </a:r>
          <a:r>
            <a:rPr lang="en-US" altLang="en-US" sz="1800" b="1" kern="1200" dirty="0" smtClean="0">
              <a:solidFill>
                <a:schemeClr val="tx1"/>
              </a:solidFill>
              <a:latin typeface="微软雅黑" panose="020B0503020204020204" pitchFamily="34" charset="-122"/>
              <a:ea typeface="微软雅黑" panose="020B0503020204020204" pitchFamily="34" charset="-122"/>
            </a:rPr>
            <a:t>/</a:t>
          </a:r>
          <a:r>
            <a:rPr lang="zh-CN" altLang="en-US" sz="1800" b="1" kern="1200" dirty="0" smtClean="0">
              <a:solidFill>
                <a:schemeClr val="tx1"/>
              </a:solidFill>
              <a:latin typeface="微软雅黑" panose="020B0503020204020204" pitchFamily="34" charset="-122"/>
              <a:ea typeface="微软雅黑" panose="020B0503020204020204" pitchFamily="34" charset="-122"/>
            </a:rPr>
            <a:t>来源：</a:t>
          </a:r>
          <a:r>
            <a:rPr lang="zh-CN" altLang="en-US" sz="1800" b="1" kern="1200" dirty="0" smtClean="0">
              <a:solidFill>
                <a:srgbClr val="FF0000"/>
              </a:solidFill>
              <a:latin typeface="微软雅黑" panose="020B0503020204020204" pitchFamily="34" charset="-122"/>
              <a:ea typeface="微软雅黑" panose="020B0503020204020204" pitchFamily="34" charset="-122"/>
            </a:rPr>
            <a:t>内部</a:t>
          </a:r>
          <a:r>
            <a:rPr lang="zh-CN" altLang="en-US" sz="1800" b="1" kern="1200" dirty="0" smtClean="0">
              <a:solidFill>
                <a:schemeClr val="tx1"/>
              </a:solidFill>
              <a:latin typeface="微软雅黑" panose="020B0503020204020204" pitchFamily="34" charset="-122"/>
              <a:ea typeface="微软雅黑" panose="020B0503020204020204" pitchFamily="34" charset="-122"/>
            </a:rPr>
            <a:t>招聘和</a:t>
          </a:r>
          <a:r>
            <a:rPr lang="zh-CN" altLang="en-US" sz="1800" b="1" kern="1200" dirty="0" smtClean="0">
              <a:solidFill>
                <a:srgbClr val="FF0000"/>
              </a:solidFill>
              <a:latin typeface="微软雅黑" panose="020B0503020204020204" pitchFamily="34" charset="-122"/>
              <a:ea typeface="微软雅黑" panose="020B0503020204020204" pitchFamily="34" charset="-122"/>
            </a:rPr>
            <a:t>外部</a:t>
          </a:r>
          <a:r>
            <a:rPr lang="zh-CN" altLang="en-US" sz="1800" b="1" kern="1200" dirty="0" smtClean="0">
              <a:solidFill>
                <a:schemeClr val="tx1"/>
              </a:solidFill>
              <a:latin typeface="微软雅黑" panose="020B0503020204020204" pitchFamily="34" charset="-122"/>
              <a:ea typeface="微软雅黑" panose="020B0503020204020204" pitchFamily="34" charset="-122"/>
            </a:rPr>
            <a:t>招聘</a:t>
          </a:r>
        </a:p>
      </dsp:txBody>
      <dsp:txXfrm>
        <a:off x="2085472" y="1324844"/>
        <a:ext cx="6982437" cy="316799"/>
      </dsp:txXfrm>
    </dsp:sp>
    <dsp:sp modelId="{5B41AF7F-2DF2-412A-8445-471C8B7FBDD8}">
      <dsp:nvSpPr>
        <dsp:cNvPr id="0" name=""/>
        <dsp:cNvSpPr/>
      </dsp:nvSpPr>
      <dsp:spPr>
        <a:xfrm>
          <a:off x="2085472" y="1706106"/>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员工招聘的程序：招募和选拔</a:t>
          </a:r>
        </a:p>
      </dsp:txBody>
      <dsp:txXfrm>
        <a:off x="2085472" y="1706106"/>
        <a:ext cx="6982437" cy="316799"/>
      </dsp:txXfrm>
    </dsp:sp>
    <dsp:sp modelId="{B862D02F-ABD4-43D8-B40D-88A1416B9065}">
      <dsp:nvSpPr>
        <dsp:cNvPr id="0" name=""/>
        <dsp:cNvSpPr/>
      </dsp:nvSpPr>
      <dsp:spPr>
        <a:xfrm>
          <a:off x="819880" y="2594564"/>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原则</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2594564"/>
        <a:ext cx="1162451" cy="446196"/>
      </dsp:txXfrm>
    </dsp:sp>
    <dsp:sp modelId="{436F0ADB-6206-407E-818D-74849B52BE6F}">
      <dsp:nvSpPr>
        <dsp:cNvPr id="0" name=""/>
        <dsp:cNvSpPr/>
      </dsp:nvSpPr>
      <dsp:spPr>
        <a:xfrm>
          <a:off x="2085472" y="2087368"/>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公开</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公平</a:t>
          </a:r>
          <a:r>
            <a:rPr lang="zh-CN" altLang="en-US" sz="1800" b="1" kern="1200" dirty="0" smtClean="0">
              <a:latin typeface="微软雅黑" panose="020B0503020204020204" pitchFamily="34" charset="-122"/>
              <a:ea typeface="微软雅黑" panose="020B0503020204020204" pitchFamily="34" charset="-122"/>
            </a:rPr>
            <a:t>原则</a:t>
          </a:r>
          <a:r>
            <a:rPr lang="zh-CN" altLang="en-US" sz="1800" b="0" kern="1200" dirty="0" smtClean="0">
              <a:latin typeface="微软雅黑" panose="020B0503020204020204" pitchFamily="34" charset="-122"/>
              <a:ea typeface="微软雅黑" panose="020B0503020204020204" pitchFamily="34" charset="-122"/>
            </a:rPr>
            <a:t>（公开是信息公示，公平是一视同仁）</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2087368"/>
        <a:ext cx="6982437" cy="316799"/>
      </dsp:txXfrm>
    </dsp:sp>
    <dsp:sp modelId="{356D8DC2-6CEE-4584-8C68-A5EC4416E188}">
      <dsp:nvSpPr>
        <dsp:cNvPr id="0" name=""/>
        <dsp:cNvSpPr/>
      </dsp:nvSpPr>
      <dsp:spPr>
        <a:xfrm>
          <a:off x="2085472" y="2468631"/>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竞争</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全面</a:t>
          </a:r>
          <a:r>
            <a:rPr lang="zh-CN" altLang="en-US" sz="1800" b="1" kern="1200" dirty="0" smtClean="0">
              <a:latin typeface="微软雅黑" panose="020B0503020204020204" pitchFamily="34" charset="-122"/>
              <a:ea typeface="微软雅黑" panose="020B0503020204020204" pitchFamily="34" charset="-122"/>
            </a:rPr>
            <a:t>原则</a:t>
          </a:r>
          <a:r>
            <a:rPr lang="zh-CN" altLang="en-US" sz="1800" b="0" kern="1200" dirty="0" smtClean="0">
              <a:latin typeface="微软雅黑" panose="020B0503020204020204" pitchFamily="34" charset="-122"/>
              <a:ea typeface="微软雅黑" panose="020B0503020204020204" pitchFamily="34" charset="-122"/>
            </a:rPr>
            <a:t>（全面评价申请者的优劣，竞争上岗）</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2468631"/>
        <a:ext cx="6982437" cy="316799"/>
      </dsp:txXfrm>
    </dsp:sp>
    <dsp:sp modelId="{B435E1F6-4D4F-4A2B-8D18-6EC8DB20DF8A}">
      <dsp:nvSpPr>
        <dsp:cNvPr id="0" name=""/>
        <dsp:cNvSpPr/>
      </dsp:nvSpPr>
      <dsp:spPr>
        <a:xfrm>
          <a:off x="2085472" y="2849893"/>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能级</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择优</a:t>
          </a:r>
          <a:r>
            <a:rPr lang="zh-CN" altLang="en-US" sz="1800" b="1" kern="1200" dirty="0" smtClean="0">
              <a:latin typeface="微软雅黑" panose="020B0503020204020204" pitchFamily="34" charset="-122"/>
              <a:ea typeface="微软雅黑" panose="020B0503020204020204" pitchFamily="34" charset="-122"/>
            </a:rPr>
            <a:t>原则</a:t>
          </a:r>
          <a:r>
            <a:rPr lang="zh-CN" altLang="en-US" sz="1800" b="0" kern="1200" dirty="0" smtClean="0">
              <a:latin typeface="微软雅黑" panose="020B0503020204020204" pitchFamily="34" charset="-122"/>
              <a:ea typeface="微软雅黑" panose="020B0503020204020204" pitchFamily="34" charset="-122"/>
            </a:rPr>
            <a:t>（注意能级匹配，因职选能，择优录取）</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2849893"/>
        <a:ext cx="6982437" cy="316799"/>
      </dsp:txXfrm>
    </dsp:sp>
    <dsp:sp modelId="{0FC668F2-89F8-4A62-AA1B-7CF6AFBC89D7}">
      <dsp:nvSpPr>
        <dsp:cNvPr id="0" name=""/>
        <dsp:cNvSpPr/>
      </dsp:nvSpPr>
      <dsp:spPr>
        <a:xfrm>
          <a:off x="2085472" y="3231156"/>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低成本</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高效率</a:t>
          </a:r>
          <a:r>
            <a:rPr lang="zh-CN" altLang="en-US" sz="1800" b="1" kern="1200" dirty="0" smtClean="0">
              <a:latin typeface="微软雅黑" panose="020B0503020204020204" pitchFamily="34" charset="-122"/>
              <a:ea typeface="微软雅黑" panose="020B0503020204020204" pitchFamily="34" charset="-122"/>
            </a:rPr>
            <a:t>原则</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3231156"/>
        <a:ext cx="6982437" cy="316799"/>
      </dsp:txXfrm>
    </dsp:sp>
    <dsp:sp modelId="{FC268FD7-C258-4A5E-A27B-C74F9C2BC392}">
      <dsp:nvSpPr>
        <dsp:cNvPr id="0" name=""/>
        <dsp:cNvSpPr/>
      </dsp:nvSpPr>
      <dsp:spPr>
        <a:xfrm>
          <a:off x="819880" y="3547720"/>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流程设计</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3547720"/>
        <a:ext cx="1162451" cy="446196"/>
      </dsp:txXfrm>
    </dsp:sp>
    <dsp:sp modelId="{230001D1-8F6C-455F-84C2-99016A67C11D}">
      <dsp:nvSpPr>
        <dsp:cNvPr id="0" name=""/>
        <dsp:cNvSpPr/>
      </dsp:nvSpPr>
      <dsp:spPr>
        <a:xfrm>
          <a:off x="2085472" y="3612418"/>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招聘决定、人员招募、人员甄选、人员录用、招聘评估</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3612418"/>
        <a:ext cx="6982437" cy="316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7E099-56AC-41CB-914A-B7F6C96230A8}">
      <dsp:nvSpPr>
        <dsp:cNvPr id="0" name=""/>
        <dsp:cNvSpPr/>
      </dsp:nvSpPr>
      <dsp:spPr>
        <a:xfrm>
          <a:off x="3272138" y="4876009"/>
          <a:ext cx="101201" cy="91440"/>
        </a:xfrm>
        <a:custGeom>
          <a:avLst/>
          <a:gdLst/>
          <a:ahLst/>
          <a:cxnLst/>
          <a:rect l="0" t="0" r="0" b="0"/>
          <a:pathLst>
            <a:path>
              <a:moveTo>
                <a:pt x="0" y="45720"/>
              </a:moveTo>
              <a:lnTo>
                <a:pt x="10120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B47987-68B2-4FB3-BBE0-157D7ADA604D}">
      <dsp:nvSpPr>
        <dsp:cNvPr id="0" name=""/>
        <dsp:cNvSpPr/>
      </dsp:nvSpPr>
      <dsp:spPr>
        <a:xfrm>
          <a:off x="2030329" y="4174179"/>
          <a:ext cx="101201" cy="747550"/>
        </a:xfrm>
        <a:custGeom>
          <a:avLst/>
          <a:gdLst/>
          <a:ahLst/>
          <a:cxnLst/>
          <a:rect l="0" t="0" r="0" b="0"/>
          <a:pathLst>
            <a:path>
              <a:moveTo>
                <a:pt x="0" y="0"/>
              </a:moveTo>
              <a:lnTo>
                <a:pt x="50600" y="0"/>
              </a:lnTo>
              <a:lnTo>
                <a:pt x="50600" y="747550"/>
              </a:lnTo>
              <a:lnTo>
                <a:pt x="101201" y="74755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15F8D2-B3A9-4151-81D0-4C5E2E6A321A}">
      <dsp:nvSpPr>
        <dsp:cNvPr id="0" name=""/>
        <dsp:cNvSpPr/>
      </dsp:nvSpPr>
      <dsp:spPr>
        <a:xfrm>
          <a:off x="3272138" y="4374947"/>
          <a:ext cx="101201" cy="91440"/>
        </a:xfrm>
        <a:custGeom>
          <a:avLst/>
          <a:gdLst/>
          <a:ahLst/>
          <a:cxnLst/>
          <a:rect l="0" t="0" r="0" b="0"/>
          <a:pathLst>
            <a:path>
              <a:moveTo>
                <a:pt x="0" y="45720"/>
              </a:moveTo>
              <a:lnTo>
                <a:pt x="10120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0CC737-8D1D-49DC-9C2E-A594E2C84D6F}">
      <dsp:nvSpPr>
        <dsp:cNvPr id="0" name=""/>
        <dsp:cNvSpPr/>
      </dsp:nvSpPr>
      <dsp:spPr>
        <a:xfrm>
          <a:off x="2030329" y="4174179"/>
          <a:ext cx="101201" cy="246487"/>
        </a:xfrm>
        <a:custGeom>
          <a:avLst/>
          <a:gdLst/>
          <a:ahLst/>
          <a:cxnLst/>
          <a:rect l="0" t="0" r="0" b="0"/>
          <a:pathLst>
            <a:path>
              <a:moveTo>
                <a:pt x="0" y="0"/>
              </a:moveTo>
              <a:lnTo>
                <a:pt x="50600" y="0"/>
              </a:lnTo>
              <a:lnTo>
                <a:pt x="50600" y="246487"/>
              </a:lnTo>
              <a:lnTo>
                <a:pt x="101201" y="2464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6D34A3-36F1-4BC3-A001-719A398D4DDC}">
      <dsp:nvSpPr>
        <dsp:cNvPr id="0" name=""/>
        <dsp:cNvSpPr/>
      </dsp:nvSpPr>
      <dsp:spPr>
        <a:xfrm>
          <a:off x="3272138" y="3426629"/>
          <a:ext cx="101201" cy="591480"/>
        </a:xfrm>
        <a:custGeom>
          <a:avLst/>
          <a:gdLst/>
          <a:ahLst/>
          <a:cxnLst/>
          <a:rect l="0" t="0" r="0" b="0"/>
          <a:pathLst>
            <a:path>
              <a:moveTo>
                <a:pt x="0" y="0"/>
              </a:moveTo>
              <a:lnTo>
                <a:pt x="50600" y="0"/>
              </a:lnTo>
              <a:lnTo>
                <a:pt x="50600" y="591480"/>
              </a:lnTo>
              <a:lnTo>
                <a:pt x="101201" y="591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DC05CD-2E3D-402C-97A9-49844829E022}">
      <dsp:nvSpPr>
        <dsp:cNvPr id="0" name=""/>
        <dsp:cNvSpPr/>
      </dsp:nvSpPr>
      <dsp:spPr>
        <a:xfrm>
          <a:off x="3272138" y="3380909"/>
          <a:ext cx="101201" cy="91440"/>
        </a:xfrm>
        <a:custGeom>
          <a:avLst/>
          <a:gdLst/>
          <a:ahLst/>
          <a:cxnLst/>
          <a:rect l="0" t="0" r="0" b="0"/>
          <a:pathLst>
            <a:path>
              <a:moveTo>
                <a:pt x="0" y="45720"/>
              </a:moveTo>
              <a:lnTo>
                <a:pt x="10120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8E28-28E7-4294-BB7B-87C5D8621CCC}">
      <dsp:nvSpPr>
        <dsp:cNvPr id="0" name=""/>
        <dsp:cNvSpPr/>
      </dsp:nvSpPr>
      <dsp:spPr>
        <a:xfrm>
          <a:off x="3272138" y="2835149"/>
          <a:ext cx="101201" cy="591480"/>
        </a:xfrm>
        <a:custGeom>
          <a:avLst/>
          <a:gdLst/>
          <a:ahLst/>
          <a:cxnLst/>
          <a:rect l="0" t="0" r="0" b="0"/>
          <a:pathLst>
            <a:path>
              <a:moveTo>
                <a:pt x="0" y="591480"/>
              </a:moveTo>
              <a:lnTo>
                <a:pt x="50600" y="591480"/>
              </a:lnTo>
              <a:lnTo>
                <a:pt x="50600" y="0"/>
              </a:lnTo>
              <a:lnTo>
                <a:pt x="10120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A9166C-E32B-4023-A7FE-B2374A49B4D3}">
      <dsp:nvSpPr>
        <dsp:cNvPr id="0" name=""/>
        <dsp:cNvSpPr/>
      </dsp:nvSpPr>
      <dsp:spPr>
        <a:xfrm>
          <a:off x="2030329" y="3426629"/>
          <a:ext cx="101201" cy="747550"/>
        </a:xfrm>
        <a:custGeom>
          <a:avLst/>
          <a:gdLst/>
          <a:ahLst/>
          <a:cxnLst/>
          <a:rect l="0" t="0" r="0" b="0"/>
          <a:pathLst>
            <a:path>
              <a:moveTo>
                <a:pt x="0" y="747550"/>
              </a:moveTo>
              <a:lnTo>
                <a:pt x="50600" y="747550"/>
              </a:lnTo>
              <a:lnTo>
                <a:pt x="50600" y="0"/>
              </a:lnTo>
              <a:lnTo>
                <a:pt x="10120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788521" y="2197974"/>
          <a:ext cx="101201" cy="1976204"/>
        </a:xfrm>
        <a:custGeom>
          <a:avLst/>
          <a:gdLst/>
          <a:ahLst/>
          <a:cxnLst/>
          <a:rect l="0" t="0" r="0" b="0"/>
          <a:pathLst>
            <a:path>
              <a:moveTo>
                <a:pt x="0" y="0"/>
              </a:moveTo>
              <a:lnTo>
                <a:pt x="50600" y="0"/>
              </a:lnTo>
              <a:lnTo>
                <a:pt x="50600" y="1976204"/>
              </a:lnTo>
              <a:lnTo>
                <a:pt x="101201" y="19762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8F8E87-04BA-4996-A00F-6275E3B3B8F3}">
      <dsp:nvSpPr>
        <dsp:cNvPr id="0" name=""/>
        <dsp:cNvSpPr/>
      </dsp:nvSpPr>
      <dsp:spPr>
        <a:xfrm>
          <a:off x="2030329" y="1885675"/>
          <a:ext cx="101201" cy="561146"/>
        </a:xfrm>
        <a:custGeom>
          <a:avLst/>
          <a:gdLst/>
          <a:ahLst/>
          <a:cxnLst/>
          <a:rect l="0" t="0" r="0" b="0"/>
          <a:pathLst>
            <a:path>
              <a:moveTo>
                <a:pt x="0" y="0"/>
              </a:moveTo>
              <a:lnTo>
                <a:pt x="50600" y="0"/>
              </a:lnTo>
              <a:lnTo>
                <a:pt x="50600" y="561146"/>
              </a:lnTo>
              <a:lnTo>
                <a:pt x="101201" y="5611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3B3176-E01B-4DEE-AF6D-598431992B82}">
      <dsp:nvSpPr>
        <dsp:cNvPr id="0" name=""/>
        <dsp:cNvSpPr/>
      </dsp:nvSpPr>
      <dsp:spPr>
        <a:xfrm>
          <a:off x="2030329" y="1885675"/>
          <a:ext cx="101201" cy="187048"/>
        </a:xfrm>
        <a:custGeom>
          <a:avLst/>
          <a:gdLst/>
          <a:ahLst/>
          <a:cxnLst/>
          <a:rect l="0" t="0" r="0" b="0"/>
          <a:pathLst>
            <a:path>
              <a:moveTo>
                <a:pt x="0" y="0"/>
              </a:moveTo>
              <a:lnTo>
                <a:pt x="50600" y="0"/>
              </a:lnTo>
              <a:lnTo>
                <a:pt x="50600" y="187048"/>
              </a:lnTo>
              <a:lnTo>
                <a:pt x="101201" y="18704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C7E726-82BF-4881-9227-66BDB3A2921E}">
      <dsp:nvSpPr>
        <dsp:cNvPr id="0" name=""/>
        <dsp:cNvSpPr/>
      </dsp:nvSpPr>
      <dsp:spPr>
        <a:xfrm>
          <a:off x="2030329" y="1698626"/>
          <a:ext cx="101201" cy="187048"/>
        </a:xfrm>
        <a:custGeom>
          <a:avLst/>
          <a:gdLst/>
          <a:ahLst/>
          <a:cxnLst/>
          <a:rect l="0" t="0" r="0" b="0"/>
          <a:pathLst>
            <a:path>
              <a:moveTo>
                <a:pt x="0" y="187048"/>
              </a:moveTo>
              <a:lnTo>
                <a:pt x="50600" y="187048"/>
              </a:lnTo>
              <a:lnTo>
                <a:pt x="50600" y="0"/>
              </a:lnTo>
              <a:lnTo>
                <a:pt x="10120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37113F-ABE8-46FF-B641-00EB121972DB}">
      <dsp:nvSpPr>
        <dsp:cNvPr id="0" name=""/>
        <dsp:cNvSpPr/>
      </dsp:nvSpPr>
      <dsp:spPr>
        <a:xfrm>
          <a:off x="2030329" y="1324528"/>
          <a:ext cx="101201" cy="561146"/>
        </a:xfrm>
        <a:custGeom>
          <a:avLst/>
          <a:gdLst/>
          <a:ahLst/>
          <a:cxnLst/>
          <a:rect l="0" t="0" r="0" b="0"/>
          <a:pathLst>
            <a:path>
              <a:moveTo>
                <a:pt x="0" y="561146"/>
              </a:moveTo>
              <a:lnTo>
                <a:pt x="50600" y="561146"/>
              </a:lnTo>
              <a:lnTo>
                <a:pt x="50600" y="0"/>
              </a:lnTo>
              <a:lnTo>
                <a:pt x="10120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788521" y="1885675"/>
          <a:ext cx="101201" cy="312299"/>
        </a:xfrm>
        <a:custGeom>
          <a:avLst/>
          <a:gdLst/>
          <a:ahLst/>
          <a:cxnLst/>
          <a:rect l="0" t="0" r="0" b="0"/>
          <a:pathLst>
            <a:path>
              <a:moveTo>
                <a:pt x="0" y="312299"/>
              </a:moveTo>
              <a:lnTo>
                <a:pt x="50600" y="312299"/>
              </a:lnTo>
              <a:lnTo>
                <a:pt x="50600" y="0"/>
              </a:lnTo>
              <a:lnTo>
                <a:pt x="1012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E98A69-C1F0-4B22-9807-C2682980B95B}">
      <dsp:nvSpPr>
        <dsp:cNvPr id="0" name=""/>
        <dsp:cNvSpPr/>
      </dsp:nvSpPr>
      <dsp:spPr>
        <a:xfrm>
          <a:off x="2030329" y="576333"/>
          <a:ext cx="101201" cy="374097"/>
        </a:xfrm>
        <a:custGeom>
          <a:avLst/>
          <a:gdLst/>
          <a:ahLst/>
          <a:cxnLst/>
          <a:rect l="0" t="0" r="0" b="0"/>
          <a:pathLst>
            <a:path>
              <a:moveTo>
                <a:pt x="0" y="0"/>
              </a:moveTo>
              <a:lnTo>
                <a:pt x="50600" y="0"/>
              </a:lnTo>
              <a:lnTo>
                <a:pt x="50600" y="374097"/>
              </a:lnTo>
              <a:lnTo>
                <a:pt x="101201" y="3740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405D3-91DD-4F3E-A8A3-F68A16512255}">
      <dsp:nvSpPr>
        <dsp:cNvPr id="0" name=""/>
        <dsp:cNvSpPr/>
      </dsp:nvSpPr>
      <dsp:spPr>
        <a:xfrm>
          <a:off x="2030329" y="530613"/>
          <a:ext cx="101201" cy="91440"/>
        </a:xfrm>
        <a:custGeom>
          <a:avLst/>
          <a:gdLst/>
          <a:ahLst/>
          <a:cxnLst/>
          <a:rect l="0" t="0" r="0" b="0"/>
          <a:pathLst>
            <a:path>
              <a:moveTo>
                <a:pt x="0" y="45720"/>
              </a:moveTo>
              <a:lnTo>
                <a:pt x="10120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25997F-F4B0-4B79-8456-406ADD875A3E}">
      <dsp:nvSpPr>
        <dsp:cNvPr id="0" name=""/>
        <dsp:cNvSpPr/>
      </dsp:nvSpPr>
      <dsp:spPr>
        <a:xfrm>
          <a:off x="2030329" y="202235"/>
          <a:ext cx="101201" cy="374097"/>
        </a:xfrm>
        <a:custGeom>
          <a:avLst/>
          <a:gdLst/>
          <a:ahLst/>
          <a:cxnLst/>
          <a:rect l="0" t="0" r="0" b="0"/>
          <a:pathLst>
            <a:path>
              <a:moveTo>
                <a:pt x="0" y="374097"/>
              </a:moveTo>
              <a:lnTo>
                <a:pt x="50600" y="374097"/>
              </a:lnTo>
              <a:lnTo>
                <a:pt x="50600" y="0"/>
              </a:lnTo>
              <a:lnTo>
                <a:pt x="10120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788521" y="576333"/>
          <a:ext cx="101201" cy="1621641"/>
        </a:xfrm>
        <a:custGeom>
          <a:avLst/>
          <a:gdLst/>
          <a:ahLst/>
          <a:cxnLst/>
          <a:rect l="0" t="0" r="0" b="0"/>
          <a:pathLst>
            <a:path>
              <a:moveTo>
                <a:pt x="0" y="1621641"/>
              </a:moveTo>
              <a:lnTo>
                <a:pt x="50600" y="1621641"/>
              </a:lnTo>
              <a:lnTo>
                <a:pt x="50600" y="0"/>
              </a:lnTo>
              <a:lnTo>
                <a:pt x="1012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90253" y="654645"/>
          <a:ext cx="698268" cy="308665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第二节 </a:t>
          </a:r>
          <a:r>
            <a:rPr lang="zh-CN" altLang="en-US" sz="2000" b="1" kern="1200" dirty="0" smtClean="0">
              <a:latin typeface="微软雅黑" panose="020B0503020204020204" pitchFamily="34" charset="-122"/>
              <a:ea typeface="微软雅黑" panose="020B0503020204020204" pitchFamily="34" charset="-122"/>
            </a:rPr>
            <a:t>招聘策划</a:t>
          </a:r>
          <a:endParaRPr lang="zh-CN" altLang="en-US" sz="2000" b="1" i="0" u="none" kern="1200" dirty="0" smtClean="0">
            <a:latin typeface="微软雅黑" panose="020B0503020204020204" pitchFamily="34" charset="-122"/>
            <a:ea typeface="微软雅黑" panose="020B0503020204020204" pitchFamily="34" charset="-122"/>
            <a:cs typeface="+mn-cs"/>
          </a:endParaRPr>
        </a:p>
      </dsp:txBody>
      <dsp:txXfrm>
        <a:off x="90253" y="654645"/>
        <a:ext cx="698268" cy="3086658"/>
      </dsp:txXfrm>
    </dsp:sp>
    <dsp:sp modelId="{852C6526-3D5B-41D2-828D-FDB96F96988A}">
      <dsp:nvSpPr>
        <dsp:cNvPr id="0" name=""/>
        <dsp:cNvSpPr/>
      </dsp:nvSpPr>
      <dsp:spPr>
        <a:xfrm>
          <a:off x="889723" y="2864"/>
          <a:ext cx="1140606" cy="114693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规划设计的主要内容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89723" y="2864"/>
        <a:ext cx="1140606" cy="1146937"/>
      </dsp:txXfrm>
    </dsp:sp>
    <dsp:sp modelId="{EADBCB62-4551-4C42-ACB7-E7553E65E062}">
      <dsp:nvSpPr>
        <dsp:cNvPr id="0" name=""/>
        <dsp:cNvSpPr/>
      </dsp:nvSpPr>
      <dsp:spPr>
        <a:xfrm>
          <a:off x="2131531" y="46811"/>
          <a:ext cx="6851223" cy="3108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拟招聘</a:t>
          </a:r>
          <a:r>
            <a:rPr lang="zh-CN" altLang="en-US" sz="1800" b="1" kern="1200" dirty="0" smtClean="0">
              <a:solidFill>
                <a:srgbClr val="FF0000"/>
              </a:solidFill>
              <a:latin typeface="微软雅黑" panose="020B0503020204020204" pitchFamily="34" charset="-122"/>
              <a:ea typeface="微软雅黑" panose="020B0503020204020204" pitchFamily="34" charset="-122"/>
            </a:rPr>
            <a:t>人数</a:t>
          </a:r>
          <a:r>
            <a:rPr lang="zh-CN" altLang="en-US" sz="1800" b="1" kern="1200" dirty="0" smtClean="0">
              <a:latin typeface="微软雅黑" panose="020B0503020204020204" pitchFamily="34" charset="-122"/>
              <a:ea typeface="微软雅黑" panose="020B0503020204020204" pitchFamily="34" charset="-122"/>
            </a:rPr>
            <a:t>的确定</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131531" y="46811"/>
        <a:ext cx="6851223" cy="310846"/>
      </dsp:txXfrm>
    </dsp:sp>
    <dsp:sp modelId="{CA5CC0E7-9CC1-44DA-BE0A-F74F96CE0F73}">
      <dsp:nvSpPr>
        <dsp:cNvPr id="0" name=""/>
        <dsp:cNvSpPr/>
      </dsp:nvSpPr>
      <dsp:spPr>
        <a:xfrm>
          <a:off x="2131531" y="420909"/>
          <a:ext cx="6851223" cy="3108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招聘</a:t>
          </a:r>
          <a:r>
            <a:rPr lang="zh-CN" altLang="en-US" sz="1800" b="1" kern="1200" dirty="0" smtClean="0">
              <a:solidFill>
                <a:srgbClr val="FF0000"/>
              </a:solidFill>
              <a:latin typeface="微软雅黑" panose="020B0503020204020204" pitchFamily="34" charset="-122"/>
              <a:ea typeface="微软雅黑" panose="020B0503020204020204" pitchFamily="34" charset="-122"/>
            </a:rPr>
            <a:t>标准</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必备</a:t>
          </a:r>
          <a:r>
            <a:rPr lang="zh-CN" altLang="en-US" sz="1800" b="1" kern="1200" dirty="0" smtClean="0">
              <a:latin typeface="微软雅黑" panose="020B0503020204020204" pitchFamily="34" charset="-122"/>
              <a:ea typeface="微软雅黑" panose="020B0503020204020204" pitchFamily="34" charset="-122"/>
            </a:rPr>
            <a:t>条件和</a:t>
          </a:r>
          <a:r>
            <a:rPr lang="zh-CN" altLang="en-US" sz="1800" b="1" kern="1200" dirty="0" smtClean="0">
              <a:solidFill>
                <a:srgbClr val="FF0000"/>
              </a:solidFill>
              <a:latin typeface="微软雅黑" panose="020B0503020204020204" pitchFamily="34" charset="-122"/>
              <a:ea typeface="微软雅黑" panose="020B0503020204020204" pitchFamily="34" charset="-122"/>
            </a:rPr>
            <a:t>择优</a:t>
          </a:r>
          <a:r>
            <a:rPr lang="zh-CN" altLang="en-US" sz="1800" b="1" kern="1200" dirty="0" smtClean="0">
              <a:latin typeface="微软雅黑" panose="020B0503020204020204" pitchFamily="34" charset="-122"/>
              <a:ea typeface="微软雅黑" panose="020B0503020204020204" pitchFamily="34" charset="-122"/>
            </a:rPr>
            <a:t>条件</a:t>
          </a:r>
          <a:endParaRPr lang="zh-CN" altLang="en-US" sz="1800" b="1" kern="1200" dirty="0" smtClean="0">
            <a:solidFill>
              <a:schemeClr val="tx1"/>
            </a:solidFill>
            <a:latin typeface="微软雅黑" panose="020B0503020204020204" pitchFamily="34" charset="-122"/>
            <a:ea typeface="微软雅黑" panose="020B0503020204020204" pitchFamily="34" charset="-122"/>
          </a:endParaRPr>
        </a:p>
      </dsp:txBody>
      <dsp:txXfrm>
        <a:off x="2131531" y="420909"/>
        <a:ext cx="6851223" cy="310846"/>
      </dsp:txXfrm>
    </dsp:sp>
    <dsp:sp modelId="{5B41AF7F-2DF2-412A-8445-471C8B7FBDD8}">
      <dsp:nvSpPr>
        <dsp:cNvPr id="0" name=""/>
        <dsp:cNvSpPr/>
      </dsp:nvSpPr>
      <dsp:spPr>
        <a:xfrm>
          <a:off x="2131531" y="795007"/>
          <a:ext cx="6851223" cy="3108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招聘经费的</a:t>
          </a:r>
          <a:r>
            <a:rPr lang="zh-CN" altLang="en-US" sz="1800" b="1" kern="1200" dirty="0" smtClean="0">
              <a:solidFill>
                <a:srgbClr val="FF0000"/>
              </a:solidFill>
              <a:latin typeface="微软雅黑" panose="020B0503020204020204" pitchFamily="34" charset="-122"/>
              <a:ea typeface="微软雅黑" panose="020B0503020204020204" pitchFamily="34" charset="-122"/>
            </a:rPr>
            <a:t>预算</a:t>
          </a:r>
          <a:endParaRPr lang="zh-CN" altLang="en-US" sz="1800" b="1" kern="1200" dirty="0" smtClean="0">
            <a:solidFill>
              <a:schemeClr val="tx1"/>
            </a:solidFill>
            <a:latin typeface="微软雅黑" panose="020B0503020204020204" pitchFamily="34" charset="-122"/>
            <a:ea typeface="微软雅黑" panose="020B0503020204020204" pitchFamily="34" charset="-122"/>
          </a:endParaRPr>
        </a:p>
      </dsp:txBody>
      <dsp:txXfrm>
        <a:off x="2131531" y="795007"/>
        <a:ext cx="6851223" cy="310846"/>
      </dsp:txXfrm>
    </dsp:sp>
    <dsp:sp modelId="{B862D02F-ABD4-43D8-B40D-88A1416B9065}">
      <dsp:nvSpPr>
        <dsp:cNvPr id="0" name=""/>
        <dsp:cNvSpPr/>
      </dsp:nvSpPr>
      <dsp:spPr>
        <a:xfrm>
          <a:off x="889723" y="1666769"/>
          <a:ext cx="1140606" cy="43781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招聘策略</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89723" y="1666769"/>
        <a:ext cx="1140606" cy="437811"/>
      </dsp:txXfrm>
    </dsp:sp>
    <dsp:sp modelId="{436F0ADB-6206-407E-818D-74849B52BE6F}">
      <dsp:nvSpPr>
        <dsp:cNvPr id="0" name=""/>
        <dsp:cNvSpPr/>
      </dsp:nvSpPr>
      <dsp:spPr>
        <a:xfrm>
          <a:off x="2131531" y="1169105"/>
          <a:ext cx="6851223" cy="3108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招聘</a:t>
          </a:r>
          <a:r>
            <a:rPr lang="zh-CN" altLang="en-US" sz="1800" b="1" kern="1200" dirty="0" smtClean="0">
              <a:solidFill>
                <a:srgbClr val="FF0000"/>
              </a:solidFill>
              <a:latin typeface="微软雅黑" panose="020B0503020204020204" pitchFamily="34" charset="-122"/>
              <a:ea typeface="微软雅黑" panose="020B0503020204020204" pitchFamily="34" charset="-122"/>
            </a:rPr>
            <a:t>地点</a:t>
          </a:r>
          <a:r>
            <a:rPr lang="zh-CN" altLang="en-US" sz="1800" b="1" kern="1200" dirty="0" smtClean="0">
              <a:latin typeface="微软雅黑" panose="020B0503020204020204" pitchFamily="34" charset="-122"/>
              <a:ea typeface="微软雅黑" panose="020B0503020204020204" pitchFamily="34" charset="-122"/>
            </a:rPr>
            <a:t>策略</a:t>
          </a:r>
          <a:r>
            <a:rPr lang="zh-CN" altLang="en-US" sz="1600" b="1" kern="1200" dirty="0" smtClean="0">
              <a:latin typeface="微软雅黑" panose="020B0503020204020204" pitchFamily="34" charset="-122"/>
              <a:ea typeface="微软雅黑" panose="020B0503020204020204" pitchFamily="34" charset="-122"/>
            </a:rPr>
            <a:t>（高级人才全国找，中级人才跨地区，一般工人当地找）</a:t>
          </a:r>
          <a:endParaRPr lang="zh-CN" altLang="en-US" sz="16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131531" y="1169105"/>
        <a:ext cx="6851223" cy="310846"/>
      </dsp:txXfrm>
    </dsp:sp>
    <dsp:sp modelId="{356D8DC2-6CEE-4584-8C68-A5EC4416E188}">
      <dsp:nvSpPr>
        <dsp:cNvPr id="0" name=""/>
        <dsp:cNvSpPr/>
      </dsp:nvSpPr>
      <dsp:spPr>
        <a:xfrm>
          <a:off x="2131531" y="1543203"/>
          <a:ext cx="6851223" cy="3108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招聘</a:t>
          </a:r>
          <a:r>
            <a:rPr lang="zh-CN" altLang="en-US" sz="1800" b="1" kern="1200" dirty="0" smtClean="0">
              <a:solidFill>
                <a:srgbClr val="FF0000"/>
              </a:solidFill>
              <a:latin typeface="微软雅黑" panose="020B0503020204020204" pitchFamily="34" charset="-122"/>
              <a:ea typeface="微软雅黑" panose="020B0503020204020204" pitchFamily="34" charset="-122"/>
            </a:rPr>
            <a:t>时间</a:t>
          </a:r>
          <a:r>
            <a:rPr lang="zh-CN" altLang="en-US" sz="1800" b="1" kern="1200" dirty="0" smtClean="0">
              <a:latin typeface="微软雅黑" panose="020B0503020204020204" pitchFamily="34" charset="-122"/>
              <a:ea typeface="微软雅黑" panose="020B0503020204020204" pitchFamily="34" charset="-122"/>
            </a:rPr>
            <a:t>策略</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131531" y="1543203"/>
        <a:ext cx="6851223" cy="310846"/>
      </dsp:txXfrm>
    </dsp:sp>
    <dsp:sp modelId="{B435E1F6-4D4F-4A2B-8D18-6EC8DB20DF8A}">
      <dsp:nvSpPr>
        <dsp:cNvPr id="0" name=""/>
        <dsp:cNvSpPr/>
      </dsp:nvSpPr>
      <dsp:spPr>
        <a:xfrm>
          <a:off x="2131531" y="1917301"/>
          <a:ext cx="6851223" cy="3108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招聘</a:t>
          </a:r>
          <a:r>
            <a:rPr lang="zh-CN" altLang="en-US" sz="1800" b="1" kern="1200" dirty="0" smtClean="0">
              <a:solidFill>
                <a:srgbClr val="FF0000"/>
              </a:solidFill>
              <a:latin typeface="微软雅黑" panose="020B0503020204020204" pitchFamily="34" charset="-122"/>
              <a:ea typeface="微软雅黑" panose="020B0503020204020204" pitchFamily="34" charset="-122"/>
            </a:rPr>
            <a:t>渠道</a:t>
          </a:r>
          <a:r>
            <a:rPr lang="zh-CN" altLang="en-US" sz="1800" b="1" kern="1200" dirty="0" smtClean="0">
              <a:latin typeface="微软雅黑" panose="020B0503020204020204" pitchFamily="34" charset="-122"/>
              <a:ea typeface="微软雅黑" panose="020B0503020204020204" pitchFamily="34" charset="-122"/>
            </a:rPr>
            <a:t>和方法的选择</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131531" y="1917301"/>
        <a:ext cx="6851223" cy="310846"/>
      </dsp:txXfrm>
    </dsp:sp>
    <dsp:sp modelId="{0FC668F2-89F8-4A62-AA1B-7CF6AFBC89D7}">
      <dsp:nvSpPr>
        <dsp:cNvPr id="0" name=""/>
        <dsp:cNvSpPr/>
      </dsp:nvSpPr>
      <dsp:spPr>
        <a:xfrm>
          <a:off x="2131531" y="2291398"/>
          <a:ext cx="6851223" cy="3108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组织</a:t>
          </a:r>
          <a:r>
            <a:rPr lang="zh-CN" altLang="en-US" sz="1800" b="1" kern="1200" dirty="0" smtClean="0">
              <a:solidFill>
                <a:srgbClr val="FF0000"/>
              </a:solidFill>
              <a:latin typeface="微软雅黑" panose="020B0503020204020204" pitchFamily="34" charset="-122"/>
              <a:ea typeface="微软雅黑" panose="020B0503020204020204" pitchFamily="34" charset="-122"/>
            </a:rPr>
            <a:t>宣传</a:t>
          </a:r>
          <a:r>
            <a:rPr lang="zh-CN" altLang="en-US" sz="1800" b="1" kern="1200" dirty="0" smtClean="0">
              <a:latin typeface="微软雅黑" panose="020B0503020204020204" pitchFamily="34" charset="-122"/>
              <a:ea typeface="微软雅黑" panose="020B0503020204020204" pitchFamily="34" charset="-122"/>
            </a:rPr>
            <a:t>策略</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131531" y="2291398"/>
        <a:ext cx="6851223" cy="310846"/>
      </dsp:txXfrm>
    </dsp:sp>
    <dsp:sp modelId="{FC268FD7-C258-4A5E-A27B-C74F9C2BC392}">
      <dsp:nvSpPr>
        <dsp:cNvPr id="0" name=""/>
        <dsp:cNvSpPr/>
      </dsp:nvSpPr>
      <dsp:spPr>
        <a:xfrm>
          <a:off x="889723" y="3955274"/>
          <a:ext cx="1140606" cy="43781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团队建设</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89723" y="3955274"/>
        <a:ext cx="1140606" cy="437811"/>
      </dsp:txXfrm>
    </dsp:sp>
    <dsp:sp modelId="{72A5B004-01B7-4359-95DF-2708594135FA}">
      <dsp:nvSpPr>
        <dsp:cNvPr id="0" name=""/>
        <dsp:cNvSpPr/>
      </dsp:nvSpPr>
      <dsp:spPr>
        <a:xfrm>
          <a:off x="2131531" y="3207723"/>
          <a:ext cx="1140606" cy="43781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素质要求</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31531" y="3207723"/>
        <a:ext cx="1140606" cy="437811"/>
      </dsp:txXfrm>
    </dsp:sp>
    <dsp:sp modelId="{67C17675-5D7C-4C55-A6CD-9977E344064E}">
      <dsp:nvSpPr>
        <dsp:cNvPr id="0" name=""/>
        <dsp:cNvSpPr/>
      </dsp:nvSpPr>
      <dsp:spPr>
        <a:xfrm>
          <a:off x="3373340" y="2665496"/>
          <a:ext cx="5573215" cy="33930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良好的个人</a:t>
          </a:r>
          <a:r>
            <a:rPr lang="zh-CN" altLang="en-US" sz="1800" b="1" kern="1200" dirty="0" smtClean="0">
              <a:solidFill>
                <a:srgbClr val="FF0000"/>
              </a:solidFill>
              <a:latin typeface="微软雅黑" panose="020B0503020204020204" pitchFamily="34" charset="-122"/>
              <a:ea typeface="微软雅黑" panose="020B0503020204020204" pitchFamily="34" charset="-122"/>
            </a:rPr>
            <a:t>品质</a:t>
          </a:r>
          <a:r>
            <a:rPr lang="zh-CN" altLang="en-US" sz="1800" b="1" kern="1200" dirty="0" smtClean="0">
              <a:latin typeface="微软雅黑" panose="020B0503020204020204" pitchFamily="34" charset="-122"/>
              <a:ea typeface="微软雅黑" panose="020B0503020204020204" pitchFamily="34" charset="-122"/>
            </a:rPr>
            <a:t>与修养</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373340" y="2665496"/>
        <a:ext cx="5573215" cy="339305"/>
      </dsp:txXfrm>
    </dsp:sp>
    <dsp:sp modelId="{B4D94EB8-74E5-4471-A39F-E8FEC4B5CE7D}">
      <dsp:nvSpPr>
        <dsp:cNvPr id="0" name=""/>
        <dsp:cNvSpPr/>
      </dsp:nvSpPr>
      <dsp:spPr>
        <a:xfrm>
          <a:off x="3373340" y="3068053"/>
          <a:ext cx="5573215" cy="71715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具备多方面的</a:t>
          </a:r>
          <a:r>
            <a:rPr lang="zh-CN" altLang="en-US" sz="1800" b="1" kern="1200" dirty="0" smtClean="0">
              <a:solidFill>
                <a:srgbClr val="FF0000"/>
              </a:solidFill>
              <a:latin typeface="微软雅黑" panose="020B0503020204020204" pitchFamily="34" charset="-122"/>
              <a:ea typeface="微软雅黑" panose="020B0503020204020204" pitchFamily="34" charset="-122"/>
            </a:rPr>
            <a:t>能力</a:t>
          </a:r>
          <a:r>
            <a:rPr lang="zh-CN" altLang="en-US" sz="1800" b="1" kern="1200" dirty="0" smtClean="0">
              <a:solidFill>
                <a:schemeClr val="tx1"/>
              </a:solidFill>
              <a:latin typeface="微软雅黑" panose="020B0503020204020204" pitchFamily="34" charset="-122"/>
              <a:ea typeface="微软雅黑" panose="020B0503020204020204" pitchFamily="34" charset="-122"/>
            </a:rPr>
            <a:t>：表达能力、观察能力、协调和交流技巧、自我认知能力</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73340" y="3068053"/>
        <a:ext cx="5573215" cy="717152"/>
      </dsp:txXfrm>
    </dsp:sp>
    <dsp:sp modelId="{DC56B72B-4B1F-45CF-8339-D3F8B8A58A68}">
      <dsp:nvSpPr>
        <dsp:cNvPr id="0" name=""/>
        <dsp:cNvSpPr/>
      </dsp:nvSpPr>
      <dsp:spPr>
        <a:xfrm>
          <a:off x="3373340" y="3848457"/>
          <a:ext cx="5573215" cy="33930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广阔的</a:t>
          </a:r>
          <a:r>
            <a:rPr lang="zh-CN" altLang="en-US" sz="1800" b="1" kern="1200" dirty="0" smtClean="0">
              <a:solidFill>
                <a:srgbClr val="FF0000"/>
              </a:solidFill>
              <a:latin typeface="微软雅黑" panose="020B0503020204020204" pitchFamily="34" charset="-122"/>
              <a:ea typeface="微软雅黑" panose="020B0503020204020204" pitchFamily="34" charset="-122"/>
            </a:rPr>
            <a:t>知识面</a:t>
          </a:r>
          <a:r>
            <a:rPr lang="zh-CN" altLang="en-US" sz="1800" b="1" kern="1200" dirty="0" smtClean="0">
              <a:latin typeface="微软雅黑" panose="020B0503020204020204" pitchFamily="34" charset="-122"/>
              <a:ea typeface="微软雅黑" panose="020B0503020204020204" pitchFamily="34" charset="-122"/>
            </a:rPr>
            <a:t>和相应的</a:t>
          </a:r>
          <a:r>
            <a:rPr lang="zh-CN" altLang="en-US" sz="1800" b="1" kern="1200" dirty="0" smtClean="0">
              <a:solidFill>
                <a:srgbClr val="FF0000"/>
              </a:solidFill>
              <a:latin typeface="微软雅黑" panose="020B0503020204020204" pitchFamily="34" charset="-122"/>
              <a:ea typeface="微软雅黑" panose="020B0503020204020204" pitchFamily="34" charset="-122"/>
            </a:rPr>
            <a:t>技术</a:t>
          </a:r>
          <a:r>
            <a:rPr lang="zh-CN" altLang="en-US" sz="1800" b="1" kern="1200" dirty="0" smtClean="0">
              <a:latin typeface="微软雅黑" panose="020B0503020204020204" pitchFamily="34" charset="-122"/>
              <a:ea typeface="微软雅黑" panose="020B0503020204020204" pitchFamily="34" charset="-122"/>
            </a:rPr>
            <a:t>要求</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373340" y="3848457"/>
        <a:ext cx="5573215" cy="339305"/>
      </dsp:txXfrm>
    </dsp:sp>
    <dsp:sp modelId="{7A1A4CC0-D891-4A75-913C-47672E30C286}">
      <dsp:nvSpPr>
        <dsp:cNvPr id="0" name=""/>
        <dsp:cNvSpPr/>
      </dsp:nvSpPr>
      <dsp:spPr>
        <a:xfrm>
          <a:off x="2131531" y="4201761"/>
          <a:ext cx="1140606" cy="43781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0" i="0" u="none" kern="1200" dirty="0" smtClean="0">
              <a:solidFill>
                <a:schemeClr val="tx1"/>
              </a:solidFill>
              <a:latin typeface="微软雅黑" panose="020B0503020204020204" pitchFamily="34" charset="-122"/>
              <a:ea typeface="微软雅黑" panose="020B0503020204020204" pitchFamily="34" charset="-122"/>
              <a:cs typeface="+mn-cs"/>
            </a:rPr>
            <a:t>领导责任</a:t>
          </a:r>
          <a:endParaRPr lang="zh-CN" altLang="en-US" sz="2000" b="0"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31531" y="4201761"/>
        <a:ext cx="1140606" cy="437811"/>
      </dsp:txXfrm>
    </dsp:sp>
    <dsp:sp modelId="{85144142-1204-4917-B8B0-D9BD218B00AB}">
      <dsp:nvSpPr>
        <dsp:cNvPr id="0" name=""/>
        <dsp:cNvSpPr/>
      </dsp:nvSpPr>
      <dsp:spPr>
        <a:xfrm>
          <a:off x="3373340" y="4251014"/>
          <a:ext cx="5573215" cy="33930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000000"/>
              </a:solidFill>
              <a:latin typeface="微软雅黑" panose="020B0503020204020204" pitchFamily="34" charset="-122"/>
              <a:ea typeface="微软雅黑" panose="020B0503020204020204" pitchFamily="34" charset="-122"/>
            </a:rPr>
            <a:t>部门主管人员、人力资源管理专业人员</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373340" y="4251014"/>
        <a:ext cx="5573215" cy="339305"/>
      </dsp:txXfrm>
    </dsp:sp>
    <dsp:sp modelId="{5D0FD645-06E5-465E-BC84-1DFBCB5B19AB}">
      <dsp:nvSpPr>
        <dsp:cNvPr id="0" name=""/>
        <dsp:cNvSpPr/>
      </dsp:nvSpPr>
      <dsp:spPr>
        <a:xfrm>
          <a:off x="2131531" y="4702824"/>
          <a:ext cx="1140606" cy="43781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0" i="0" u="none" kern="1200" dirty="0" smtClean="0">
              <a:solidFill>
                <a:schemeClr val="tx1"/>
              </a:solidFill>
              <a:latin typeface="微软雅黑" panose="020B0503020204020204" pitchFamily="34" charset="-122"/>
              <a:ea typeface="微软雅黑" panose="020B0503020204020204" pitchFamily="34" charset="-122"/>
              <a:cs typeface="+mn-cs"/>
            </a:rPr>
            <a:t>原则</a:t>
          </a:r>
          <a:endParaRPr lang="zh-CN" altLang="en-US" sz="2000" b="0"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31531" y="4702824"/>
        <a:ext cx="1140606" cy="437811"/>
      </dsp:txXfrm>
    </dsp:sp>
    <dsp:sp modelId="{17FFDD04-BCE3-4BBC-82CE-176D0ADB683C}">
      <dsp:nvSpPr>
        <dsp:cNvPr id="0" name=""/>
        <dsp:cNvSpPr/>
      </dsp:nvSpPr>
      <dsp:spPr>
        <a:xfrm>
          <a:off x="3373340" y="4752077"/>
          <a:ext cx="5573215" cy="33930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000000"/>
              </a:solidFill>
              <a:latin typeface="微软雅黑" panose="020B0503020204020204" pitchFamily="34" charset="-122"/>
              <a:ea typeface="微软雅黑" panose="020B0503020204020204" pitchFamily="34" charset="-122"/>
            </a:rPr>
            <a:t>知识、能力、气质、性别、年龄互补</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373340" y="4752077"/>
        <a:ext cx="5573215" cy="3393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36BFD-935B-411F-81DF-0951F6ACBC66}">
      <dsp:nvSpPr>
        <dsp:cNvPr id="0" name=""/>
        <dsp:cNvSpPr/>
      </dsp:nvSpPr>
      <dsp:spPr>
        <a:xfrm>
          <a:off x="2136610" y="4095868"/>
          <a:ext cx="96910" cy="895582"/>
        </a:xfrm>
        <a:custGeom>
          <a:avLst/>
          <a:gdLst/>
          <a:ahLst/>
          <a:cxnLst/>
          <a:rect l="0" t="0" r="0" b="0"/>
          <a:pathLst>
            <a:path>
              <a:moveTo>
                <a:pt x="0" y="0"/>
              </a:moveTo>
              <a:lnTo>
                <a:pt x="48455" y="0"/>
              </a:lnTo>
              <a:lnTo>
                <a:pt x="48455" y="895582"/>
              </a:lnTo>
              <a:lnTo>
                <a:pt x="96910" y="89558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C80C06-86BA-4E50-96DE-8FA1C5AFDE19}">
      <dsp:nvSpPr>
        <dsp:cNvPr id="0" name=""/>
        <dsp:cNvSpPr/>
      </dsp:nvSpPr>
      <dsp:spPr>
        <a:xfrm>
          <a:off x="2136610" y="4095868"/>
          <a:ext cx="96910" cy="537349"/>
        </a:xfrm>
        <a:custGeom>
          <a:avLst/>
          <a:gdLst/>
          <a:ahLst/>
          <a:cxnLst/>
          <a:rect l="0" t="0" r="0" b="0"/>
          <a:pathLst>
            <a:path>
              <a:moveTo>
                <a:pt x="0" y="0"/>
              </a:moveTo>
              <a:lnTo>
                <a:pt x="48455" y="0"/>
              </a:lnTo>
              <a:lnTo>
                <a:pt x="48455" y="537349"/>
              </a:lnTo>
              <a:lnTo>
                <a:pt x="96910" y="5373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D10D8E-3967-44F9-ACFD-62969D1F588F}">
      <dsp:nvSpPr>
        <dsp:cNvPr id="0" name=""/>
        <dsp:cNvSpPr/>
      </dsp:nvSpPr>
      <dsp:spPr>
        <a:xfrm>
          <a:off x="2136610" y="4095868"/>
          <a:ext cx="96910" cy="179116"/>
        </a:xfrm>
        <a:custGeom>
          <a:avLst/>
          <a:gdLst/>
          <a:ahLst/>
          <a:cxnLst/>
          <a:rect l="0" t="0" r="0" b="0"/>
          <a:pathLst>
            <a:path>
              <a:moveTo>
                <a:pt x="0" y="0"/>
              </a:moveTo>
              <a:lnTo>
                <a:pt x="48455" y="0"/>
              </a:lnTo>
              <a:lnTo>
                <a:pt x="48455" y="179116"/>
              </a:lnTo>
              <a:lnTo>
                <a:pt x="96910" y="1791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A5194A-DDE6-4F08-A274-48A78EC1C849}">
      <dsp:nvSpPr>
        <dsp:cNvPr id="0" name=""/>
        <dsp:cNvSpPr/>
      </dsp:nvSpPr>
      <dsp:spPr>
        <a:xfrm>
          <a:off x="2136610" y="3916751"/>
          <a:ext cx="96910" cy="179116"/>
        </a:xfrm>
        <a:custGeom>
          <a:avLst/>
          <a:gdLst/>
          <a:ahLst/>
          <a:cxnLst/>
          <a:rect l="0" t="0" r="0" b="0"/>
          <a:pathLst>
            <a:path>
              <a:moveTo>
                <a:pt x="0" y="179116"/>
              </a:moveTo>
              <a:lnTo>
                <a:pt x="48455" y="179116"/>
              </a:lnTo>
              <a:lnTo>
                <a:pt x="48455" y="0"/>
              </a:lnTo>
              <a:lnTo>
                <a:pt x="9691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E8DDFB-26B3-4080-ABCC-36EB15B8DD90}">
      <dsp:nvSpPr>
        <dsp:cNvPr id="0" name=""/>
        <dsp:cNvSpPr/>
      </dsp:nvSpPr>
      <dsp:spPr>
        <a:xfrm>
          <a:off x="2136610" y="3558518"/>
          <a:ext cx="96910" cy="537349"/>
        </a:xfrm>
        <a:custGeom>
          <a:avLst/>
          <a:gdLst/>
          <a:ahLst/>
          <a:cxnLst/>
          <a:rect l="0" t="0" r="0" b="0"/>
          <a:pathLst>
            <a:path>
              <a:moveTo>
                <a:pt x="0" y="537349"/>
              </a:moveTo>
              <a:lnTo>
                <a:pt x="48455" y="537349"/>
              </a:lnTo>
              <a:lnTo>
                <a:pt x="48455" y="0"/>
              </a:lnTo>
              <a:lnTo>
                <a:pt x="9691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41FDA1-4019-4878-B76D-57A7EF0F3A6D}">
      <dsp:nvSpPr>
        <dsp:cNvPr id="0" name=""/>
        <dsp:cNvSpPr/>
      </dsp:nvSpPr>
      <dsp:spPr>
        <a:xfrm>
          <a:off x="2136610" y="3200285"/>
          <a:ext cx="96910" cy="895582"/>
        </a:xfrm>
        <a:custGeom>
          <a:avLst/>
          <a:gdLst/>
          <a:ahLst/>
          <a:cxnLst/>
          <a:rect l="0" t="0" r="0" b="0"/>
          <a:pathLst>
            <a:path>
              <a:moveTo>
                <a:pt x="0" y="895582"/>
              </a:moveTo>
              <a:lnTo>
                <a:pt x="48455" y="895582"/>
              </a:lnTo>
              <a:lnTo>
                <a:pt x="48455" y="0"/>
              </a:lnTo>
              <a:lnTo>
                <a:pt x="9691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947464" y="2154353"/>
          <a:ext cx="96910" cy="1941514"/>
        </a:xfrm>
        <a:custGeom>
          <a:avLst/>
          <a:gdLst/>
          <a:ahLst/>
          <a:cxnLst/>
          <a:rect l="0" t="0" r="0" b="0"/>
          <a:pathLst>
            <a:path>
              <a:moveTo>
                <a:pt x="0" y="0"/>
              </a:moveTo>
              <a:lnTo>
                <a:pt x="48455" y="0"/>
              </a:lnTo>
              <a:lnTo>
                <a:pt x="48455" y="1941514"/>
              </a:lnTo>
              <a:lnTo>
                <a:pt x="96910" y="19415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7558F3-AC2F-467C-B16A-630EECBACC5E}">
      <dsp:nvSpPr>
        <dsp:cNvPr id="0" name=""/>
        <dsp:cNvSpPr/>
      </dsp:nvSpPr>
      <dsp:spPr>
        <a:xfrm>
          <a:off x="2136610" y="1946469"/>
          <a:ext cx="96910" cy="895582"/>
        </a:xfrm>
        <a:custGeom>
          <a:avLst/>
          <a:gdLst/>
          <a:ahLst/>
          <a:cxnLst/>
          <a:rect l="0" t="0" r="0" b="0"/>
          <a:pathLst>
            <a:path>
              <a:moveTo>
                <a:pt x="0" y="0"/>
              </a:moveTo>
              <a:lnTo>
                <a:pt x="48455" y="0"/>
              </a:lnTo>
              <a:lnTo>
                <a:pt x="48455" y="895582"/>
              </a:lnTo>
              <a:lnTo>
                <a:pt x="96910" y="89558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EC5B78-910A-43D6-8B63-37D3247E0666}">
      <dsp:nvSpPr>
        <dsp:cNvPr id="0" name=""/>
        <dsp:cNvSpPr/>
      </dsp:nvSpPr>
      <dsp:spPr>
        <a:xfrm>
          <a:off x="2136610" y="1946469"/>
          <a:ext cx="96910" cy="537349"/>
        </a:xfrm>
        <a:custGeom>
          <a:avLst/>
          <a:gdLst/>
          <a:ahLst/>
          <a:cxnLst/>
          <a:rect l="0" t="0" r="0" b="0"/>
          <a:pathLst>
            <a:path>
              <a:moveTo>
                <a:pt x="0" y="0"/>
              </a:moveTo>
              <a:lnTo>
                <a:pt x="48455" y="0"/>
              </a:lnTo>
              <a:lnTo>
                <a:pt x="48455" y="537349"/>
              </a:lnTo>
              <a:lnTo>
                <a:pt x="96910" y="5373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6682E2-6338-4755-ABB6-1F804DAB374C}">
      <dsp:nvSpPr>
        <dsp:cNvPr id="0" name=""/>
        <dsp:cNvSpPr/>
      </dsp:nvSpPr>
      <dsp:spPr>
        <a:xfrm>
          <a:off x="2136610" y="1946469"/>
          <a:ext cx="96910" cy="179116"/>
        </a:xfrm>
        <a:custGeom>
          <a:avLst/>
          <a:gdLst/>
          <a:ahLst/>
          <a:cxnLst/>
          <a:rect l="0" t="0" r="0" b="0"/>
          <a:pathLst>
            <a:path>
              <a:moveTo>
                <a:pt x="0" y="0"/>
              </a:moveTo>
              <a:lnTo>
                <a:pt x="48455" y="0"/>
              </a:lnTo>
              <a:lnTo>
                <a:pt x="48455" y="179116"/>
              </a:lnTo>
              <a:lnTo>
                <a:pt x="96910" y="1791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30C870-3C40-4FD8-805E-48CC6462829E}">
      <dsp:nvSpPr>
        <dsp:cNvPr id="0" name=""/>
        <dsp:cNvSpPr/>
      </dsp:nvSpPr>
      <dsp:spPr>
        <a:xfrm>
          <a:off x="2136610" y="1767352"/>
          <a:ext cx="96910" cy="179116"/>
        </a:xfrm>
        <a:custGeom>
          <a:avLst/>
          <a:gdLst/>
          <a:ahLst/>
          <a:cxnLst/>
          <a:rect l="0" t="0" r="0" b="0"/>
          <a:pathLst>
            <a:path>
              <a:moveTo>
                <a:pt x="0" y="179116"/>
              </a:moveTo>
              <a:lnTo>
                <a:pt x="48455" y="179116"/>
              </a:lnTo>
              <a:lnTo>
                <a:pt x="48455" y="0"/>
              </a:lnTo>
              <a:lnTo>
                <a:pt x="9691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57D2C1-51F5-4D02-BCFC-13F5C324D6EE}">
      <dsp:nvSpPr>
        <dsp:cNvPr id="0" name=""/>
        <dsp:cNvSpPr/>
      </dsp:nvSpPr>
      <dsp:spPr>
        <a:xfrm>
          <a:off x="2136610" y="1409119"/>
          <a:ext cx="96910" cy="537349"/>
        </a:xfrm>
        <a:custGeom>
          <a:avLst/>
          <a:gdLst/>
          <a:ahLst/>
          <a:cxnLst/>
          <a:rect l="0" t="0" r="0" b="0"/>
          <a:pathLst>
            <a:path>
              <a:moveTo>
                <a:pt x="0" y="537349"/>
              </a:moveTo>
              <a:lnTo>
                <a:pt x="48455" y="537349"/>
              </a:lnTo>
              <a:lnTo>
                <a:pt x="48455" y="0"/>
              </a:lnTo>
              <a:lnTo>
                <a:pt x="9691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5CE2F-7ADC-4F7B-90C5-C39CE83D05A5}">
      <dsp:nvSpPr>
        <dsp:cNvPr id="0" name=""/>
        <dsp:cNvSpPr/>
      </dsp:nvSpPr>
      <dsp:spPr>
        <a:xfrm>
          <a:off x="2136610" y="1050886"/>
          <a:ext cx="96910" cy="895582"/>
        </a:xfrm>
        <a:custGeom>
          <a:avLst/>
          <a:gdLst/>
          <a:ahLst/>
          <a:cxnLst/>
          <a:rect l="0" t="0" r="0" b="0"/>
          <a:pathLst>
            <a:path>
              <a:moveTo>
                <a:pt x="0" y="895582"/>
              </a:moveTo>
              <a:lnTo>
                <a:pt x="48455" y="895582"/>
              </a:lnTo>
              <a:lnTo>
                <a:pt x="48455" y="0"/>
              </a:lnTo>
              <a:lnTo>
                <a:pt x="9691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C1E41-F0A6-4B0B-A7AC-16A7954D8AC2}">
      <dsp:nvSpPr>
        <dsp:cNvPr id="0" name=""/>
        <dsp:cNvSpPr/>
      </dsp:nvSpPr>
      <dsp:spPr>
        <a:xfrm>
          <a:off x="947464" y="1946469"/>
          <a:ext cx="96910" cy="207884"/>
        </a:xfrm>
        <a:custGeom>
          <a:avLst/>
          <a:gdLst/>
          <a:ahLst/>
          <a:cxnLst/>
          <a:rect l="0" t="0" r="0" b="0"/>
          <a:pathLst>
            <a:path>
              <a:moveTo>
                <a:pt x="0" y="207884"/>
              </a:moveTo>
              <a:lnTo>
                <a:pt x="48455" y="207884"/>
              </a:lnTo>
              <a:lnTo>
                <a:pt x="48455" y="0"/>
              </a:lnTo>
              <a:lnTo>
                <a:pt x="9691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6DE2A-055D-4762-B402-3145A79AF002}">
      <dsp:nvSpPr>
        <dsp:cNvPr id="0" name=""/>
        <dsp:cNvSpPr/>
      </dsp:nvSpPr>
      <dsp:spPr>
        <a:xfrm>
          <a:off x="2136610" y="646933"/>
          <a:ext cx="96910" cy="91440"/>
        </a:xfrm>
        <a:custGeom>
          <a:avLst/>
          <a:gdLst/>
          <a:ahLst/>
          <a:cxnLst/>
          <a:rect l="0" t="0" r="0" b="0"/>
          <a:pathLst>
            <a:path>
              <a:moveTo>
                <a:pt x="0" y="45720"/>
              </a:moveTo>
              <a:lnTo>
                <a:pt x="9691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1591A-743C-4A71-A15C-86651D39EC1F}">
      <dsp:nvSpPr>
        <dsp:cNvPr id="0" name=""/>
        <dsp:cNvSpPr/>
      </dsp:nvSpPr>
      <dsp:spPr>
        <a:xfrm>
          <a:off x="947464" y="692653"/>
          <a:ext cx="96910" cy="1461700"/>
        </a:xfrm>
        <a:custGeom>
          <a:avLst/>
          <a:gdLst/>
          <a:ahLst/>
          <a:cxnLst/>
          <a:rect l="0" t="0" r="0" b="0"/>
          <a:pathLst>
            <a:path>
              <a:moveTo>
                <a:pt x="0" y="1461700"/>
              </a:moveTo>
              <a:lnTo>
                <a:pt x="48455" y="1461700"/>
              </a:lnTo>
              <a:lnTo>
                <a:pt x="48455" y="0"/>
              </a:lnTo>
              <a:lnTo>
                <a:pt x="9691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25997F-F4B0-4B79-8456-406ADD875A3E}">
      <dsp:nvSpPr>
        <dsp:cNvPr id="0" name=""/>
        <dsp:cNvSpPr/>
      </dsp:nvSpPr>
      <dsp:spPr>
        <a:xfrm>
          <a:off x="2136610" y="167119"/>
          <a:ext cx="96910" cy="91440"/>
        </a:xfrm>
        <a:custGeom>
          <a:avLst/>
          <a:gdLst/>
          <a:ahLst/>
          <a:cxnLst/>
          <a:rect l="0" t="0" r="0" b="0"/>
          <a:pathLst>
            <a:path>
              <a:moveTo>
                <a:pt x="0" y="45720"/>
              </a:moveTo>
              <a:lnTo>
                <a:pt x="9691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947464" y="212839"/>
          <a:ext cx="96910" cy="1941514"/>
        </a:xfrm>
        <a:custGeom>
          <a:avLst/>
          <a:gdLst/>
          <a:ahLst/>
          <a:cxnLst/>
          <a:rect l="0" t="0" r="0" b="0"/>
          <a:pathLst>
            <a:path>
              <a:moveTo>
                <a:pt x="0" y="1941514"/>
              </a:moveTo>
              <a:lnTo>
                <a:pt x="48455" y="1941514"/>
              </a:lnTo>
              <a:lnTo>
                <a:pt x="48455" y="0"/>
              </a:lnTo>
              <a:lnTo>
                <a:pt x="9691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278808" y="676473"/>
          <a:ext cx="668656" cy="295576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内部招聘</a:t>
          </a:r>
          <a:endParaRPr lang="zh-CN" altLang="en-US" sz="2000" b="1" i="0" u="none" kern="1200" dirty="0" smtClean="0">
            <a:latin typeface="微软雅黑" panose="020B0503020204020204" pitchFamily="34" charset="-122"/>
            <a:ea typeface="微软雅黑" panose="020B0503020204020204" pitchFamily="34" charset="-122"/>
            <a:cs typeface="+mn-cs"/>
          </a:endParaRPr>
        </a:p>
      </dsp:txBody>
      <dsp:txXfrm>
        <a:off x="278808" y="676473"/>
        <a:ext cx="668656" cy="2955760"/>
      </dsp:txXfrm>
    </dsp:sp>
    <dsp:sp modelId="{852C6526-3D5B-41D2-828D-FDB96F96988A}">
      <dsp:nvSpPr>
        <dsp:cNvPr id="0" name=""/>
        <dsp:cNvSpPr/>
      </dsp:nvSpPr>
      <dsp:spPr>
        <a:xfrm>
          <a:off x="1044374" y="3216"/>
          <a:ext cx="1092236" cy="4192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途径</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044374" y="3216"/>
        <a:ext cx="1092236" cy="419245"/>
      </dsp:txXfrm>
    </dsp:sp>
    <dsp:sp modelId="{EADBCB62-4551-4C42-ACB7-E7553E65E062}">
      <dsp:nvSpPr>
        <dsp:cNvPr id="0" name=""/>
        <dsp:cNvSpPr/>
      </dsp:nvSpPr>
      <dsp:spPr>
        <a:xfrm>
          <a:off x="2233521" y="64006"/>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内部</a:t>
          </a:r>
          <a:r>
            <a:rPr lang="zh-CN" altLang="en-US" sz="1600" b="1" kern="1200" dirty="0" smtClean="0">
              <a:solidFill>
                <a:srgbClr val="FF0000"/>
              </a:solidFill>
              <a:latin typeface="微软雅黑" panose="020B0503020204020204" pitchFamily="34" charset="-122"/>
              <a:ea typeface="微软雅黑" panose="020B0503020204020204" pitchFamily="34" charset="-122"/>
            </a:rPr>
            <a:t>提</a:t>
          </a:r>
          <a:r>
            <a:rPr lang="zh-CN" altLang="en-US" sz="1600" b="1" kern="1200" dirty="0" smtClean="0">
              <a:latin typeface="微软雅黑" panose="020B0503020204020204" pitchFamily="34" charset="-122"/>
              <a:ea typeface="微软雅黑" panose="020B0503020204020204" pitchFamily="34" charset="-122"/>
            </a:rPr>
            <a:t>升、内部</a:t>
          </a:r>
          <a:r>
            <a:rPr lang="zh-CN" altLang="en-US" sz="1600" b="1" kern="1200" dirty="0" smtClean="0">
              <a:solidFill>
                <a:srgbClr val="FF0000"/>
              </a:solidFill>
              <a:latin typeface="微软雅黑" panose="020B0503020204020204" pitchFamily="34" charset="-122"/>
              <a:ea typeface="微软雅黑" panose="020B0503020204020204" pitchFamily="34" charset="-122"/>
            </a:rPr>
            <a:t>调</a:t>
          </a:r>
          <a:r>
            <a:rPr lang="zh-CN" altLang="en-US" sz="1600" b="1" kern="1200" dirty="0" smtClean="0">
              <a:latin typeface="微软雅黑" panose="020B0503020204020204" pitchFamily="34" charset="-122"/>
              <a:ea typeface="微软雅黑" panose="020B0503020204020204" pitchFamily="34" charset="-122"/>
            </a:rPr>
            <a:t>动、工作</a:t>
          </a:r>
          <a:r>
            <a:rPr lang="zh-CN" altLang="en-US" sz="1600" b="1" kern="1200" dirty="0" smtClean="0">
              <a:solidFill>
                <a:srgbClr val="FF0000"/>
              </a:solidFill>
              <a:latin typeface="微软雅黑" panose="020B0503020204020204" pitchFamily="34" charset="-122"/>
              <a:ea typeface="微软雅黑" panose="020B0503020204020204" pitchFamily="34" charset="-122"/>
            </a:rPr>
            <a:t>轮</a:t>
          </a:r>
          <a:r>
            <a:rPr lang="zh-CN" altLang="en-US" sz="1600" b="1" kern="1200" dirty="0" smtClean="0">
              <a:latin typeface="微软雅黑" panose="020B0503020204020204" pitchFamily="34" charset="-122"/>
              <a:ea typeface="微软雅黑" panose="020B0503020204020204" pitchFamily="34" charset="-122"/>
            </a:rPr>
            <a:t>换、</a:t>
          </a:r>
          <a:r>
            <a:rPr lang="zh-CN" altLang="en-US" sz="1600" b="1" kern="1200" dirty="0" smtClean="0">
              <a:solidFill>
                <a:srgbClr val="FF0000"/>
              </a:solidFill>
              <a:latin typeface="微软雅黑" panose="020B0503020204020204" pitchFamily="34" charset="-122"/>
              <a:ea typeface="微软雅黑" panose="020B0503020204020204" pitchFamily="34" charset="-122"/>
            </a:rPr>
            <a:t>返</a:t>
          </a:r>
          <a:r>
            <a:rPr lang="zh-CN" altLang="en-US" sz="1600" b="1" kern="1200" dirty="0" smtClean="0">
              <a:latin typeface="微软雅黑" panose="020B0503020204020204" pitchFamily="34" charset="-122"/>
              <a:ea typeface="微软雅黑" panose="020B0503020204020204" pitchFamily="34" charset="-122"/>
            </a:rPr>
            <a:t>聘</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64006"/>
        <a:ext cx="6560679" cy="297664"/>
      </dsp:txXfrm>
    </dsp:sp>
    <dsp:sp modelId="{D5DCC74D-F7BF-483B-ABBB-392FE9B094E9}">
      <dsp:nvSpPr>
        <dsp:cNvPr id="0" name=""/>
        <dsp:cNvSpPr/>
      </dsp:nvSpPr>
      <dsp:spPr>
        <a:xfrm>
          <a:off x="1044374" y="483030"/>
          <a:ext cx="1092236" cy="4192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方法</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044374" y="483030"/>
        <a:ext cx="1092236" cy="419245"/>
      </dsp:txXfrm>
    </dsp:sp>
    <dsp:sp modelId="{8FCF7DAF-39E6-46D2-B2F9-218F248D8DBF}">
      <dsp:nvSpPr>
        <dsp:cNvPr id="0" name=""/>
        <dsp:cNvSpPr/>
      </dsp:nvSpPr>
      <dsp:spPr>
        <a:xfrm>
          <a:off x="2233521" y="543820"/>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管理与技能档案</a:t>
          </a:r>
          <a:r>
            <a:rPr lang="zh-CN" altLang="en-US" sz="1600" b="1" kern="1200" dirty="0" smtClean="0">
              <a:solidFill>
                <a:schemeClr val="tx1"/>
              </a:solidFill>
              <a:latin typeface="微软雅黑" panose="020B0503020204020204" pitchFamily="34" charset="-122"/>
              <a:ea typeface="微软雅黑" panose="020B0503020204020204" pitchFamily="34" charset="-122"/>
            </a:rPr>
            <a:t>（技能）、</a:t>
          </a:r>
          <a:r>
            <a:rPr lang="zh-CN" altLang="en-US" sz="1600" b="1" kern="1200" dirty="0" smtClean="0">
              <a:solidFill>
                <a:srgbClr val="FF0000"/>
              </a:solidFill>
              <a:latin typeface="微软雅黑" panose="020B0503020204020204" pitchFamily="34" charset="-122"/>
              <a:ea typeface="微软雅黑" panose="020B0503020204020204" pitchFamily="34" charset="-122"/>
            </a:rPr>
            <a:t>职位公告</a:t>
          </a:r>
          <a:r>
            <a:rPr lang="zh-CN" altLang="en-US" sz="1600" b="1" kern="1200" dirty="0" smtClean="0">
              <a:solidFill>
                <a:schemeClr val="tx1"/>
              </a:solidFill>
              <a:latin typeface="微软雅黑" panose="020B0503020204020204" pitchFamily="34" charset="-122"/>
              <a:ea typeface="微软雅黑" panose="020B0503020204020204" pitchFamily="34" charset="-122"/>
            </a:rPr>
            <a:t>（通报）、</a:t>
          </a:r>
          <a:r>
            <a:rPr lang="zh-CN" altLang="en-US" sz="1600" b="1" kern="1200" dirty="0" smtClean="0">
              <a:solidFill>
                <a:srgbClr val="FF0000"/>
              </a:solidFill>
              <a:latin typeface="微软雅黑" panose="020B0503020204020204" pitchFamily="34" charset="-122"/>
              <a:ea typeface="微软雅黑" panose="020B0503020204020204" pitchFamily="34" charset="-122"/>
            </a:rPr>
            <a:t>职位竞标</a:t>
          </a:r>
          <a:r>
            <a:rPr lang="zh-CN" altLang="en-US" sz="1600" b="1" kern="1200" dirty="0" smtClean="0">
              <a:solidFill>
                <a:schemeClr val="tx1"/>
              </a:solidFill>
              <a:latin typeface="微软雅黑" panose="020B0503020204020204" pitchFamily="34" charset="-122"/>
              <a:ea typeface="微软雅黑" panose="020B0503020204020204" pitchFamily="34" charset="-122"/>
            </a:rPr>
            <a:t>（自荐）</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543820"/>
        <a:ext cx="6560679" cy="297664"/>
      </dsp:txXfrm>
    </dsp:sp>
    <dsp:sp modelId="{92C56A28-FD26-46F0-8473-E7C6698433B7}">
      <dsp:nvSpPr>
        <dsp:cNvPr id="0" name=""/>
        <dsp:cNvSpPr/>
      </dsp:nvSpPr>
      <dsp:spPr>
        <a:xfrm>
          <a:off x="1044374" y="1736846"/>
          <a:ext cx="1092236" cy="4192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044374" y="1736846"/>
        <a:ext cx="1092236" cy="419245"/>
      </dsp:txXfrm>
    </dsp:sp>
    <dsp:sp modelId="{5B651776-AAB8-4A28-B245-D4AFDC1DAA66}">
      <dsp:nvSpPr>
        <dsp:cNvPr id="0" name=""/>
        <dsp:cNvSpPr/>
      </dsp:nvSpPr>
      <dsp:spPr>
        <a:xfrm>
          <a:off x="2233521" y="902054"/>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1.</a:t>
          </a:r>
          <a:r>
            <a:rPr lang="zh-CN" altLang="en-US" sz="1600" b="1" kern="1200" dirty="0" smtClean="0">
              <a:latin typeface="微软雅黑" panose="020B0503020204020204" pitchFamily="34" charset="-122"/>
              <a:ea typeface="微软雅黑" panose="020B0503020204020204" pitchFamily="34" charset="-122"/>
            </a:rPr>
            <a:t>内部选拔是一种重要的</a:t>
          </a:r>
          <a:r>
            <a:rPr lang="zh-CN" altLang="en-US" sz="1600" b="1" kern="1200" dirty="0" smtClean="0">
              <a:solidFill>
                <a:srgbClr val="FF0000"/>
              </a:solidFill>
              <a:latin typeface="微软雅黑" panose="020B0503020204020204" pitchFamily="34" charset="-122"/>
              <a:ea typeface="微软雅黑" panose="020B0503020204020204" pitchFamily="34" charset="-122"/>
            </a:rPr>
            <a:t>晋升渠道</a:t>
          </a:r>
          <a:r>
            <a:rPr lang="zh-CN" altLang="en-US" sz="1600" b="1" kern="1200" dirty="0" smtClean="0">
              <a:latin typeface="微软雅黑" panose="020B0503020204020204" pitchFamily="34" charset="-122"/>
              <a:ea typeface="微软雅黑" panose="020B0503020204020204" pitchFamily="34" charset="-122"/>
            </a:rPr>
            <a:t>，可以提高</a:t>
          </a:r>
          <a:r>
            <a:rPr lang="zh-CN" altLang="en-US" sz="1600" b="1" kern="1200" dirty="0" smtClean="0">
              <a:solidFill>
                <a:srgbClr val="FF0000"/>
              </a:solidFill>
              <a:latin typeface="微软雅黑" panose="020B0503020204020204" pitchFamily="34" charset="-122"/>
              <a:ea typeface="微软雅黑" panose="020B0503020204020204" pitchFamily="34" charset="-122"/>
            </a:rPr>
            <a:t>积极性和绩效</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902054"/>
        <a:ext cx="6560679" cy="297664"/>
      </dsp:txXfrm>
    </dsp:sp>
    <dsp:sp modelId="{A0C3EB01-B30E-44E2-8D0F-7A855B7131E3}">
      <dsp:nvSpPr>
        <dsp:cNvPr id="0" name=""/>
        <dsp:cNvSpPr/>
      </dsp:nvSpPr>
      <dsp:spPr>
        <a:xfrm>
          <a:off x="2233521" y="1260287"/>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2.</a:t>
          </a:r>
          <a:r>
            <a:rPr lang="zh-CN" altLang="en-US" sz="1600" b="1" kern="1200" dirty="0" smtClean="0">
              <a:latin typeface="微软雅黑" panose="020B0503020204020204" pitchFamily="34" charset="-122"/>
              <a:ea typeface="微软雅黑" panose="020B0503020204020204" pitchFamily="34" charset="-122"/>
            </a:rPr>
            <a:t>人员</a:t>
          </a:r>
          <a:r>
            <a:rPr lang="zh-CN" altLang="en-US" sz="1600" b="1" kern="1200" dirty="0" smtClean="0">
              <a:solidFill>
                <a:srgbClr val="FF0000"/>
              </a:solidFill>
              <a:latin typeface="微软雅黑" panose="020B0503020204020204" pitchFamily="34" charset="-122"/>
              <a:ea typeface="微软雅黑" panose="020B0503020204020204" pitchFamily="34" charset="-122"/>
            </a:rPr>
            <a:t>流失</a:t>
          </a:r>
          <a:r>
            <a:rPr lang="zh-CN" altLang="en-US" sz="1600" b="1" kern="1200" dirty="0" smtClean="0">
              <a:latin typeface="微软雅黑" panose="020B0503020204020204" pitchFamily="34" charset="-122"/>
              <a:ea typeface="微软雅黑" panose="020B0503020204020204" pitchFamily="34" charset="-122"/>
            </a:rPr>
            <a:t>的可能性比较</a:t>
          </a:r>
          <a:r>
            <a:rPr lang="zh-CN" altLang="en-US" sz="1600" b="1" kern="1200" dirty="0" smtClean="0">
              <a:solidFill>
                <a:srgbClr val="FF0000"/>
              </a:solidFill>
              <a:latin typeface="微软雅黑" panose="020B0503020204020204" pitchFamily="34" charset="-122"/>
              <a:ea typeface="微软雅黑" panose="020B0503020204020204" pitchFamily="34" charset="-122"/>
            </a:rPr>
            <a:t>小</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1260287"/>
        <a:ext cx="6560679" cy="297664"/>
      </dsp:txXfrm>
    </dsp:sp>
    <dsp:sp modelId="{3821C85C-849F-4DB1-A18D-BD9665252259}">
      <dsp:nvSpPr>
        <dsp:cNvPr id="0" name=""/>
        <dsp:cNvSpPr/>
      </dsp:nvSpPr>
      <dsp:spPr>
        <a:xfrm>
          <a:off x="2233521" y="1618520"/>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3.</a:t>
          </a:r>
          <a:r>
            <a:rPr lang="zh-CN" altLang="en-US" sz="1600" b="1" kern="1200" dirty="0" smtClean="0">
              <a:latin typeface="微软雅黑" panose="020B0503020204020204" pitchFamily="34" charset="-122"/>
              <a:ea typeface="微软雅黑" panose="020B0503020204020204" pitchFamily="34" charset="-122"/>
            </a:rPr>
            <a:t>提拔内部员工可以提高所有员工对组织的</a:t>
          </a:r>
          <a:r>
            <a:rPr lang="zh-CN" altLang="en-US" sz="1600" b="1" kern="1200" dirty="0" smtClean="0">
              <a:solidFill>
                <a:srgbClr val="FF0000"/>
              </a:solidFill>
              <a:latin typeface="微软雅黑" panose="020B0503020204020204" pitchFamily="34" charset="-122"/>
              <a:ea typeface="微软雅黑" panose="020B0503020204020204" pitchFamily="34" charset="-122"/>
            </a:rPr>
            <a:t>忠诚度</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1618520"/>
        <a:ext cx="6560679" cy="297664"/>
      </dsp:txXfrm>
    </dsp:sp>
    <dsp:sp modelId="{762FA0CB-E845-403A-9B1D-CB1B33A7E5BF}">
      <dsp:nvSpPr>
        <dsp:cNvPr id="0" name=""/>
        <dsp:cNvSpPr/>
      </dsp:nvSpPr>
      <dsp:spPr>
        <a:xfrm>
          <a:off x="2233521" y="1976753"/>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4.</a:t>
          </a:r>
          <a:r>
            <a:rPr lang="zh-CN" altLang="en-US" sz="1600" b="1" kern="1200" dirty="0" smtClean="0">
              <a:latin typeface="微软雅黑" panose="020B0503020204020204" pitchFamily="34" charset="-122"/>
              <a:ea typeface="微软雅黑" panose="020B0503020204020204" pitchFamily="34" charset="-122"/>
            </a:rPr>
            <a:t>可以</a:t>
          </a:r>
          <a:r>
            <a:rPr lang="zh-CN" altLang="en-US" sz="1600" b="1" kern="1200" dirty="0" smtClean="0">
              <a:solidFill>
                <a:srgbClr val="FF0000"/>
              </a:solidFill>
              <a:latin typeface="微软雅黑" panose="020B0503020204020204" pitchFamily="34" charset="-122"/>
              <a:ea typeface="微软雅黑" panose="020B0503020204020204" pitchFamily="34" charset="-122"/>
            </a:rPr>
            <a:t>节约</a:t>
          </a:r>
          <a:r>
            <a:rPr lang="zh-CN" altLang="en-US" sz="1600" b="1" kern="1200" dirty="0" smtClean="0">
              <a:latin typeface="微软雅黑" panose="020B0503020204020204" pitchFamily="34" charset="-122"/>
              <a:ea typeface="微软雅黑" panose="020B0503020204020204" pitchFamily="34" charset="-122"/>
            </a:rPr>
            <a:t>招聘广告</a:t>
          </a:r>
          <a:r>
            <a:rPr lang="zh-CN" altLang="en-US" sz="1600" b="1" kern="1200" dirty="0" smtClean="0">
              <a:solidFill>
                <a:srgbClr val="FF0000"/>
              </a:solidFill>
              <a:latin typeface="微软雅黑" panose="020B0503020204020204" pitchFamily="34" charset="-122"/>
              <a:ea typeface="微软雅黑" panose="020B0503020204020204" pitchFamily="34" charset="-122"/>
            </a:rPr>
            <a:t>费用、</a:t>
          </a:r>
          <a:r>
            <a:rPr lang="zh-CN" altLang="en-US" sz="1600" b="1" kern="1200" dirty="0" smtClean="0">
              <a:latin typeface="微软雅黑" panose="020B0503020204020204" pitchFamily="34" charset="-122"/>
              <a:ea typeface="微软雅黑" panose="020B0503020204020204" pitchFamily="34" charset="-122"/>
            </a:rPr>
            <a:t>筛选录用费用、相应的培训费用</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1976753"/>
        <a:ext cx="6560679" cy="297664"/>
      </dsp:txXfrm>
    </dsp:sp>
    <dsp:sp modelId="{F3CFF8BD-BAA4-46CB-AA65-78C3F76B08AD}">
      <dsp:nvSpPr>
        <dsp:cNvPr id="0" name=""/>
        <dsp:cNvSpPr/>
      </dsp:nvSpPr>
      <dsp:spPr>
        <a:xfrm>
          <a:off x="2233521" y="2334986"/>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5.</a:t>
          </a:r>
          <a:r>
            <a:rPr lang="zh-CN" altLang="en-US" sz="1600" b="1" kern="1200" dirty="0" smtClean="0">
              <a:latin typeface="微软雅黑" panose="020B0503020204020204" pitchFamily="34" charset="-122"/>
              <a:ea typeface="微软雅黑" panose="020B0503020204020204" pitchFamily="34" charset="-122"/>
            </a:rPr>
            <a:t>有利于保持组织内部的</a:t>
          </a:r>
          <a:r>
            <a:rPr lang="zh-CN" altLang="en-US" sz="1600" b="1" kern="1200" dirty="0" smtClean="0">
              <a:solidFill>
                <a:srgbClr val="FF0000"/>
              </a:solidFill>
              <a:latin typeface="微软雅黑" panose="020B0503020204020204" pitchFamily="34" charset="-122"/>
              <a:ea typeface="微软雅黑" panose="020B0503020204020204" pitchFamily="34" charset="-122"/>
            </a:rPr>
            <a:t>稳定性</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2334986"/>
        <a:ext cx="6560679" cy="297664"/>
      </dsp:txXfrm>
    </dsp:sp>
    <dsp:sp modelId="{27AF0CD5-1177-4587-A1EC-716AF8A6F566}">
      <dsp:nvSpPr>
        <dsp:cNvPr id="0" name=""/>
        <dsp:cNvSpPr/>
      </dsp:nvSpPr>
      <dsp:spPr>
        <a:xfrm>
          <a:off x="2233521" y="2693220"/>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en-US" altLang="zh-CN" sz="1600" b="1" kern="1200" dirty="0" smtClean="0">
              <a:solidFill>
                <a:schemeClr val="tx1"/>
              </a:solidFill>
              <a:latin typeface="微软雅黑" panose="020B0503020204020204" pitchFamily="34" charset="-122"/>
              <a:ea typeface="微软雅黑" panose="020B0503020204020204" pitchFamily="34" charset="-122"/>
            </a:rPr>
            <a:t>6.</a:t>
          </a:r>
          <a:r>
            <a:rPr lang="zh-CN" altLang="en-US" sz="1600" b="1" kern="1200" dirty="0" smtClean="0">
              <a:solidFill>
                <a:srgbClr val="FF0000"/>
              </a:solidFill>
              <a:latin typeface="微软雅黑" panose="020B0503020204020204" pitchFamily="34" charset="-122"/>
              <a:ea typeface="微软雅黑" panose="020B0503020204020204" pitchFamily="34" charset="-122"/>
            </a:rPr>
            <a:t>减少</a:t>
          </a:r>
          <a:r>
            <a:rPr lang="zh-CN" altLang="en-US" sz="1600" b="1" kern="1200" dirty="0" smtClean="0">
              <a:latin typeface="微软雅黑" panose="020B0503020204020204" pitchFamily="34" charset="-122"/>
              <a:ea typeface="微软雅黑" panose="020B0503020204020204" pitchFamily="34" charset="-122"/>
            </a:rPr>
            <a:t>识人用人的</a:t>
          </a:r>
          <a:r>
            <a:rPr lang="zh-CN" altLang="en-US" sz="1600" b="1" kern="1200" dirty="0" smtClean="0">
              <a:solidFill>
                <a:srgbClr val="FF0000"/>
              </a:solidFill>
              <a:latin typeface="微软雅黑" panose="020B0503020204020204" pitchFamily="34" charset="-122"/>
              <a:ea typeface="微软雅黑" panose="020B0503020204020204" pitchFamily="34" charset="-122"/>
            </a:rPr>
            <a:t>失误</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2693220"/>
        <a:ext cx="6560679" cy="297664"/>
      </dsp:txXfrm>
    </dsp:sp>
    <dsp:sp modelId="{F8FE4275-5F21-4581-AEF5-27EEAE48B4D9}">
      <dsp:nvSpPr>
        <dsp:cNvPr id="0" name=""/>
        <dsp:cNvSpPr/>
      </dsp:nvSpPr>
      <dsp:spPr>
        <a:xfrm>
          <a:off x="1044374" y="3886245"/>
          <a:ext cx="1092236" cy="4192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缺点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044374" y="3886245"/>
        <a:ext cx="1092236" cy="419245"/>
      </dsp:txXfrm>
    </dsp:sp>
    <dsp:sp modelId="{F8D67D2B-5022-4B3E-A062-4408F1CC031C}">
      <dsp:nvSpPr>
        <dsp:cNvPr id="0" name=""/>
        <dsp:cNvSpPr/>
      </dsp:nvSpPr>
      <dsp:spPr>
        <a:xfrm>
          <a:off x="2233521" y="3051453"/>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在雇员群体中会引起嫉妒、攀比的心理，进而会引发</a:t>
          </a:r>
          <a:r>
            <a:rPr lang="zh-CN" altLang="en-US" sz="1600" b="1" kern="1200" dirty="0" smtClean="0">
              <a:solidFill>
                <a:srgbClr val="FF0000"/>
              </a:solidFill>
              <a:latin typeface="微软雅黑" panose="020B0503020204020204" pitchFamily="34" charset="-122"/>
              <a:ea typeface="微软雅黑" panose="020B0503020204020204" pitchFamily="34" charset="-122"/>
            </a:rPr>
            <a:t>拉帮结派</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3051453"/>
        <a:ext cx="6560679" cy="297664"/>
      </dsp:txXfrm>
    </dsp:sp>
    <dsp:sp modelId="{9CFD965E-244E-4E25-8B62-76861DA7ED2C}">
      <dsp:nvSpPr>
        <dsp:cNvPr id="0" name=""/>
        <dsp:cNvSpPr/>
      </dsp:nvSpPr>
      <dsp:spPr>
        <a:xfrm>
          <a:off x="2233521" y="3409686"/>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长期使用内部选拔，会导致</a:t>
          </a:r>
          <a:r>
            <a:rPr lang="zh-CN" altLang="en-US" sz="1600" b="1" kern="1200" dirty="0" smtClean="0">
              <a:solidFill>
                <a:srgbClr val="FF0000"/>
              </a:solidFill>
              <a:latin typeface="微软雅黑" panose="020B0503020204020204" pitchFamily="34" charset="-122"/>
              <a:ea typeface="微软雅黑" panose="020B0503020204020204" pitchFamily="34" charset="-122"/>
            </a:rPr>
            <a:t>近亲繁殖</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3409686"/>
        <a:ext cx="6560679" cy="297664"/>
      </dsp:txXfrm>
    </dsp:sp>
    <dsp:sp modelId="{5922227B-6FA2-4F8A-BA9A-75B1573587A2}">
      <dsp:nvSpPr>
        <dsp:cNvPr id="0" name=""/>
        <dsp:cNvSpPr/>
      </dsp:nvSpPr>
      <dsp:spPr>
        <a:xfrm>
          <a:off x="2233521" y="3767919"/>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可能引发组织</a:t>
          </a:r>
          <a:r>
            <a:rPr lang="zh-CN" altLang="en-US" sz="1600" b="1" kern="1200" dirty="0" smtClean="0">
              <a:solidFill>
                <a:srgbClr val="FF0000"/>
              </a:solidFill>
              <a:latin typeface="微软雅黑" panose="020B0503020204020204" pitchFamily="34" charset="-122"/>
              <a:ea typeface="微软雅黑" panose="020B0503020204020204" pitchFamily="34" charset="-122"/>
            </a:rPr>
            <a:t>高层领导的不团结</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3767919"/>
        <a:ext cx="6560679" cy="297664"/>
      </dsp:txXfrm>
    </dsp:sp>
    <dsp:sp modelId="{6930774E-1DCA-4CAF-A49E-27D668320FD3}">
      <dsp:nvSpPr>
        <dsp:cNvPr id="0" name=""/>
        <dsp:cNvSpPr/>
      </dsp:nvSpPr>
      <dsp:spPr>
        <a:xfrm>
          <a:off x="2233521" y="4126152"/>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被拒绝的申请者可能会感到</a:t>
          </a:r>
          <a:r>
            <a:rPr lang="zh-CN" altLang="en-US" sz="1600" b="1" kern="1200" dirty="0" smtClean="0">
              <a:solidFill>
                <a:srgbClr val="FF0000"/>
              </a:solidFill>
              <a:latin typeface="微软雅黑" panose="020B0503020204020204" pitchFamily="34" charset="-122"/>
              <a:ea typeface="微软雅黑" panose="020B0503020204020204" pitchFamily="34" charset="-122"/>
            </a:rPr>
            <a:t>不公平、失望</a:t>
          </a:r>
          <a:r>
            <a:rPr lang="zh-CN" altLang="en-US" sz="1600" kern="1200" dirty="0" smtClean="0">
              <a:latin typeface="微软雅黑" panose="020B0503020204020204" pitchFamily="34" charset="-122"/>
              <a:ea typeface="微软雅黑" panose="020B0503020204020204" pitchFamily="34" charset="-122"/>
            </a:rPr>
            <a:t>，影响工作的积极性和创造性</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4126152"/>
        <a:ext cx="6560679" cy="297664"/>
      </dsp:txXfrm>
    </dsp:sp>
    <dsp:sp modelId="{FC7657FA-86EB-4037-8FDC-20B2C4BF1192}">
      <dsp:nvSpPr>
        <dsp:cNvPr id="0" name=""/>
        <dsp:cNvSpPr/>
      </dsp:nvSpPr>
      <dsp:spPr>
        <a:xfrm>
          <a:off x="2233521" y="4484386"/>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缺少思想碰撞的火花，影响组织的</a:t>
          </a:r>
          <a:r>
            <a:rPr lang="zh-CN" altLang="en-US" sz="1600" b="1" kern="1200" dirty="0" smtClean="0">
              <a:solidFill>
                <a:srgbClr val="FF0000"/>
              </a:solidFill>
              <a:latin typeface="微软雅黑" panose="020B0503020204020204" pitchFamily="34" charset="-122"/>
              <a:ea typeface="微软雅黑" panose="020B0503020204020204" pitchFamily="34" charset="-122"/>
            </a:rPr>
            <a:t>活力和竞争力</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4484386"/>
        <a:ext cx="6560679" cy="297664"/>
      </dsp:txXfrm>
    </dsp:sp>
    <dsp:sp modelId="{7304EE9A-2493-48A8-A3A5-2FF834887744}">
      <dsp:nvSpPr>
        <dsp:cNvPr id="0" name=""/>
        <dsp:cNvSpPr/>
      </dsp:nvSpPr>
      <dsp:spPr>
        <a:xfrm>
          <a:off x="2233521" y="4842619"/>
          <a:ext cx="6560679" cy="29766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现有员工可能会</a:t>
          </a:r>
          <a:r>
            <a:rPr lang="zh-CN" altLang="en-US" sz="1600" b="1" kern="1200" dirty="0" smtClean="0">
              <a:solidFill>
                <a:srgbClr val="FF0000"/>
              </a:solidFill>
              <a:latin typeface="微软雅黑" panose="020B0503020204020204" pitchFamily="34" charset="-122"/>
              <a:ea typeface="微软雅黑" panose="020B0503020204020204" pitchFamily="34" charset="-122"/>
            </a:rPr>
            <a:t>抵制</a:t>
          </a:r>
          <a:r>
            <a:rPr lang="zh-CN" altLang="en-US" sz="1600" b="0" kern="1200" dirty="0" smtClean="0">
              <a:solidFill>
                <a:schemeClr val="tx1"/>
              </a:solidFill>
              <a:latin typeface="微软雅黑" panose="020B0503020204020204" pitchFamily="34" charset="-122"/>
              <a:ea typeface="微软雅黑" panose="020B0503020204020204" pitchFamily="34" charset="-122"/>
            </a:rPr>
            <a:t>外部人才</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233521" y="4842619"/>
        <a:ext cx="6560679" cy="2976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3CCCD-0929-4A8D-8A97-E513CFA26CD1}">
      <dsp:nvSpPr>
        <dsp:cNvPr id="0" name=""/>
        <dsp:cNvSpPr/>
      </dsp:nvSpPr>
      <dsp:spPr>
        <a:xfrm>
          <a:off x="683956" y="2544210"/>
          <a:ext cx="108131" cy="2257279"/>
        </a:xfrm>
        <a:custGeom>
          <a:avLst/>
          <a:gdLst/>
          <a:ahLst/>
          <a:cxnLst/>
          <a:rect l="0" t="0" r="0" b="0"/>
          <a:pathLst>
            <a:path>
              <a:moveTo>
                <a:pt x="0" y="0"/>
              </a:moveTo>
              <a:lnTo>
                <a:pt x="58776" y="0"/>
              </a:lnTo>
              <a:lnTo>
                <a:pt x="58776" y="2257279"/>
              </a:lnTo>
              <a:lnTo>
                <a:pt x="108131" y="225727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974923-BAB9-4C97-BF55-9FCDFC49E28B}">
      <dsp:nvSpPr>
        <dsp:cNvPr id="0" name=""/>
        <dsp:cNvSpPr/>
      </dsp:nvSpPr>
      <dsp:spPr>
        <a:xfrm>
          <a:off x="3106416" y="4341802"/>
          <a:ext cx="98709" cy="196322"/>
        </a:xfrm>
        <a:custGeom>
          <a:avLst/>
          <a:gdLst/>
          <a:ahLst/>
          <a:cxnLst/>
          <a:rect l="0" t="0" r="0" b="0"/>
          <a:pathLst>
            <a:path>
              <a:moveTo>
                <a:pt x="0" y="0"/>
              </a:moveTo>
              <a:lnTo>
                <a:pt x="49354" y="0"/>
              </a:lnTo>
              <a:lnTo>
                <a:pt x="49354" y="196322"/>
              </a:lnTo>
              <a:lnTo>
                <a:pt x="98709" y="1963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CEEA8F-ED25-4DBD-97D9-99A4E73004F9}">
      <dsp:nvSpPr>
        <dsp:cNvPr id="0" name=""/>
        <dsp:cNvSpPr/>
      </dsp:nvSpPr>
      <dsp:spPr>
        <a:xfrm>
          <a:off x="3106416" y="3749958"/>
          <a:ext cx="98709" cy="591843"/>
        </a:xfrm>
        <a:custGeom>
          <a:avLst/>
          <a:gdLst/>
          <a:ahLst/>
          <a:cxnLst/>
          <a:rect l="0" t="0" r="0" b="0"/>
          <a:pathLst>
            <a:path>
              <a:moveTo>
                <a:pt x="0" y="591843"/>
              </a:moveTo>
              <a:lnTo>
                <a:pt x="49354" y="591843"/>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B159DD-B48C-4C6E-85E4-BCD4D9D6FDC9}">
      <dsp:nvSpPr>
        <dsp:cNvPr id="0" name=""/>
        <dsp:cNvSpPr/>
      </dsp:nvSpPr>
      <dsp:spPr>
        <a:xfrm>
          <a:off x="1895186" y="2299848"/>
          <a:ext cx="98709" cy="2041953"/>
        </a:xfrm>
        <a:custGeom>
          <a:avLst/>
          <a:gdLst/>
          <a:ahLst/>
          <a:cxnLst/>
          <a:rect l="0" t="0" r="0" b="0"/>
          <a:pathLst>
            <a:path>
              <a:moveTo>
                <a:pt x="0" y="0"/>
              </a:moveTo>
              <a:lnTo>
                <a:pt x="49354" y="0"/>
              </a:lnTo>
              <a:lnTo>
                <a:pt x="49354" y="2041953"/>
              </a:lnTo>
              <a:lnTo>
                <a:pt x="98709" y="204195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24F207-2F73-4AEA-8AC6-032A03A2ED33}">
      <dsp:nvSpPr>
        <dsp:cNvPr id="0" name=""/>
        <dsp:cNvSpPr/>
      </dsp:nvSpPr>
      <dsp:spPr>
        <a:xfrm>
          <a:off x="3106416" y="2623845"/>
          <a:ext cx="98709" cy="563056"/>
        </a:xfrm>
        <a:custGeom>
          <a:avLst/>
          <a:gdLst/>
          <a:ahLst/>
          <a:cxnLst/>
          <a:rect l="0" t="0" r="0" b="0"/>
          <a:pathLst>
            <a:path>
              <a:moveTo>
                <a:pt x="0" y="0"/>
              </a:moveTo>
              <a:lnTo>
                <a:pt x="49354" y="0"/>
              </a:lnTo>
              <a:lnTo>
                <a:pt x="49354" y="563056"/>
              </a:lnTo>
              <a:lnTo>
                <a:pt x="98709" y="5630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060F5E-11B9-4E18-A45D-FE0A2C5010A4}">
      <dsp:nvSpPr>
        <dsp:cNvPr id="0" name=""/>
        <dsp:cNvSpPr/>
      </dsp:nvSpPr>
      <dsp:spPr>
        <a:xfrm>
          <a:off x="3106416" y="2453433"/>
          <a:ext cx="98709" cy="170412"/>
        </a:xfrm>
        <a:custGeom>
          <a:avLst/>
          <a:gdLst/>
          <a:ahLst/>
          <a:cxnLst/>
          <a:rect l="0" t="0" r="0" b="0"/>
          <a:pathLst>
            <a:path>
              <a:moveTo>
                <a:pt x="0" y="170412"/>
              </a:moveTo>
              <a:lnTo>
                <a:pt x="49354" y="170412"/>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11980F-09EC-4496-859E-5F94A6ADB2FC}">
      <dsp:nvSpPr>
        <dsp:cNvPr id="0" name=""/>
        <dsp:cNvSpPr/>
      </dsp:nvSpPr>
      <dsp:spPr>
        <a:xfrm>
          <a:off x="3106416" y="1890377"/>
          <a:ext cx="98709" cy="733468"/>
        </a:xfrm>
        <a:custGeom>
          <a:avLst/>
          <a:gdLst/>
          <a:ahLst/>
          <a:cxnLst/>
          <a:rect l="0" t="0" r="0" b="0"/>
          <a:pathLst>
            <a:path>
              <a:moveTo>
                <a:pt x="0" y="733468"/>
              </a:moveTo>
              <a:lnTo>
                <a:pt x="49354" y="733468"/>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CEA386-B0A6-4CB3-ABD8-F5BFEF7F7804}">
      <dsp:nvSpPr>
        <dsp:cNvPr id="0" name=""/>
        <dsp:cNvSpPr/>
      </dsp:nvSpPr>
      <dsp:spPr>
        <a:xfrm>
          <a:off x="1895186" y="2299848"/>
          <a:ext cx="98709" cy="323997"/>
        </a:xfrm>
        <a:custGeom>
          <a:avLst/>
          <a:gdLst/>
          <a:ahLst/>
          <a:cxnLst/>
          <a:rect l="0" t="0" r="0" b="0"/>
          <a:pathLst>
            <a:path>
              <a:moveTo>
                <a:pt x="0" y="0"/>
              </a:moveTo>
              <a:lnTo>
                <a:pt x="49354" y="0"/>
              </a:lnTo>
              <a:lnTo>
                <a:pt x="49354" y="323997"/>
              </a:lnTo>
              <a:lnTo>
                <a:pt x="98709" y="3239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F47B40-8F97-4284-9CC9-7240E44662EF}">
      <dsp:nvSpPr>
        <dsp:cNvPr id="0" name=""/>
        <dsp:cNvSpPr/>
      </dsp:nvSpPr>
      <dsp:spPr>
        <a:xfrm>
          <a:off x="3106416" y="1452012"/>
          <a:ext cx="98709" cy="91440"/>
        </a:xfrm>
        <a:custGeom>
          <a:avLst/>
          <a:gdLst/>
          <a:ahLst/>
          <a:cxnLst/>
          <a:rect l="0" t="0" r="0" b="0"/>
          <a:pathLst>
            <a:path>
              <a:moveTo>
                <a:pt x="0" y="45720"/>
              </a:moveTo>
              <a:lnTo>
                <a:pt x="98709"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4F10CA-A3CF-416D-BA34-732C359399C9}">
      <dsp:nvSpPr>
        <dsp:cNvPr id="0" name=""/>
        <dsp:cNvSpPr/>
      </dsp:nvSpPr>
      <dsp:spPr>
        <a:xfrm>
          <a:off x="1895186" y="1497732"/>
          <a:ext cx="98709" cy="802115"/>
        </a:xfrm>
        <a:custGeom>
          <a:avLst/>
          <a:gdLst/>
          <a:ahLst/>
          <a:cxnLst/>
          <a:rect l="0" t="0" r="0" b="0"/>
          <a:pathLst>
            <a:path>
              <a:moveTo>
                <a:pt x="0" y="802115"/>
              </a:moveTo>
              <a:lnTo>
                <a:pt x="49354" y="802115"/>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FDE7D5-6973-41EF-9B55-AA105B14DD48}">
      <dsp:nvSpPr>
        <dsp:cNvPr id="0" name=""/>
        <dsp:cNvSpPr/>
      </dsp:nvSpPr>
      <dsp:spPr>
        <a:xfrm>
          <a:off x="3106416" y="832093"/>
          <a:ext cx="98709" cy="91440"/>
        </a:xfrm>
        <a:custGeom>
          <a:avLst/>
          <a:gdLst/>
          <a:ahLst/>
          <a:cxnLst/>
          <a:rect l="0" t="0" r="0" b="0"/>
          <a:pathLst>
            <a:path>
              <a:moveTo>
                <a:pt x="0" y="45720"/>
              </a:moveTo>
              <a:lnTo>
                <a:pt x="98709"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A9166C-E32B-4023-A7FE-B2374A49B4D3}">
      <dsp:nvSpPr>
        <dsp:cNvPr id="0" name=""/>
        <dsp:cNvSpPr/>
      </dsp:nvSpPr>
      <dsp:spPr>
        <a:xfrm>
          <a:off x="1895186" y="877813"/>
          <a:ext cx="98709" cy="1422034"/>
        </a:xfrm>
        <a:custGeom>
          <a:avLst/>
          <a:gdLst/>
          <a:ahLst/>
          <a:cxnLst/>
          <a:rect l="0" t="0" r="0" b="0"/>
          <a:pathLst>
            <a:path>
              <a:moveTo>
                <a:pt x="0" y="1422034"/>
              </a:moveTo>
              <a:lnTo>
                <a:pt x="49354" y="1422034"/>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37E099-56AC-41CB-914A-B7F6C96230A8}">
      <dsp:nvSpPr>
        <dsp:cNvPr id="0" name=""/>
        <dsp:cNvSpPr/>
      </dsp:nvSpPr>
      <dsp:spPr>
        <a:xfrm>
          <a:off x="3106416" y="212174"/>
          <a:ext cx="98709" cy="91440"/>
        </a:xfrm>
        <a:custGeom>
          <a:avLst/>
          <a:gdLst/>
          <a:ahLst/>
          <a:cxnLst/>
          <a:rect l="0" t="0" r="0" b="0"/>
          <a:pathLst>
            <a:path>
              <a:moveTo>
                <a:pt x="0" y="45720"/>
              </a:moveTo>
              <a:lnTo>
                <a:pt x="98709"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B47987-68B2-4FB3-BBE0-157D7ADA604D}">
      <dsp:nvSpPr>
        <dsp:cNvPr id="0" name=""/>
        <dsp:cNvSpPr/>
      </dsp:nvSpPr>
      <dsp:spPr>
        <a:xfrm>
          <a:off x="1895186" y="257894"/>
          <a:ext cx="98709" cy="2041953"/>
        </a:xfrm>
        <a:custGeom>
          <a:avLst/>
          <a:gdLst/>
          <a:ahLst/>
          <a:cxnLst/>
          <a:rect l="0" t="0" r="0" b="0"/>
          <a:pathLst>
            <a:path>
              <a:moveTo>
                <a:pt x="0" y="2041953"/>
              </a:moveTo>
              <a:lnTo>
                <a:pt x="49354" y="2041953"/>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683956" y="2299848"/>
          <a:ext cx="98709" cy="244362"/>
        </a:xfrm>
        <a:custGeom>
          <a:avLst/>
          <a:gdLst/>
          <a:ahLst/>
          <a:cxnLst/>
          <a:rect l="0" t="0" r="0" b="0"/>
          <a:pathLst>
            <a:path>
              <a:moveTo>
                <a:pt x="0" y="244362"/>
              </a:moveTo>
              <a:lnTo>
                <a:pt x="49354" y="244362"/>
              </a:lnTo>
              <a:lnTo>
                <a:pt x="49354" y="0"/>
              </a:lnTo>
              <a:lnTo>
                <a:pt x="987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2882" y="1038883"/>
          <a:ext cx="681073" cy="301065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外部招聘</a:t>
          </a:r>
          <a:endParaRPr lang="zh-CN" altLang="en-US" sz="2000" b="1" i="0" u="none" kern="1200" dirty="0" smtClean="0">
            <a:latin typeface="微软雅黑" panose="020B0503020204020204" pitchFamily="34" charset="-122"/>
            <a:ea typeface="微软雅黑" panose="020B0503020204020204" pitchFamily="34" charset="-122"/>
            <a:cs typeface="+mn-cs"/>
          </a:endParaRPr>
        </a:p>
      </dsp:txBody>
      <dsp:txXfrm>
        <a:off x="2882" y="1038883"/>
        <a:ext cx="681073" cy="3010653"/>
      </dsp:txXfrm>
    </dsp:sp>
    <dsp:sp modelId="{FC268FD7-C258-4A5E-A27B-C74F9C2BC392}">
      <dsp:nvSpPr>
        <dsp:cNvPr id="0" name=""/>
        <dsp:cNvSpPr/>
      </dsp:nvSpPr>
      <dsp:spPr>
        <a:xfrm>
          <a:off x="782666" y="2086332"/>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招聘渠道</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82666" y="2086332"/>
        <a:ext cx="1112520" cy="427031"/>
      </dsp:txXfrm>
    </dsp:sp>
    <dsp:sp modelId="{5D0FD645-06E5-465E-BC84-1DFBCB5B19AB}">
      <dsp:nvSpPr>
        <dsp:cNvPr id="0" name=""/>
        <dsp:cNvSpPr/>
      </dsp:nvSpPr>
      <dsp:spPr>
        <a:xfrm>
          <a:off x="1993896" y="44378"/>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招聘</a:t>
          </a:r>
          <a:r>
            <a:rPr lang="zh-CN" altLang="en-US" sz="2000" b="1" kern="1200" dirty="0" smtClean="0">
              <a:solidFill>
                <a:srgbClr val="0066CC"/>
              </a:solidFill>
              <a:latin typeface="微软雅黑" panose="020B0503020204020204" pitchFamily="34" charset="-122"/>
              <a:ea typeface="微软雅黑" panose="020B0503020204020204" pitchFamily="34" charset="-122"/>
            </a:rPr>
            <a:t>广告</a:t>
          </a:r>
          <a:endParaRPr lang="zh-CN" altLang="en-US" sz="2000" b="0"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993896" y="44378"/>
        <a:ext cx="1112520" cy="427031"/>
      </dsp:txXfrm>
    </dsp:sp>
    <dsp:sp modelId="{17FFDD04-BCE3-4BBC-82CE-176D0ADB683C}">
      <dsp:nvSpPr>
        <dsp:cNvPr id="0" name=""/>
        <dsp:cNvSpPr/>
      </dsp:nvSpPr>
      <dsp:spPr>
        <a:xfrm>
          <a:off x="3205126" y="92419"/>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应用最普遍</a:t>
          </a:r>
          <a:r>
            <a:rPr lang="en-US" altLang="zh-CN" sz="1800" b="1" kern="1200" dirty="0" smtClean="0">
              <a:latin typeface="微软雅黑" panose="020B0503020204020204" pitchFamily="34" charset="-122"/>
              <a:ea typeface="微软雅黑" panose="020B0503020204020204" pitchFamily="34" charset="-122"/>
            </a:rPr>
            <a:t>;</a:t>
          </a:r>
          <a:r>
            <a:rPr lang="zh-CN" altLang="en-US" sz="1800" kern="1200" dirty="0" smtClean="0">
              <a:latin typeface="微软雅黑" panose="020B0503020204020204" pitchFamily="34" charset="-122"/>
              <a:ea typeface="微软雅黑" panose="020B0503020204020204" pitchFamily="34" charset="-122"/>
            </a:rPr>
            <a:t>使用时需注意两点：媒体的选择、广告的结构</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92419"/>
        <a:ext cx="5864999" cy="330950"/>
      </dsp:txXfrm>
    </dsp:sp>
    <dsp:sp modelId="{72A5B004-01B7-4359-95DF-2708594135FA}">
      <dsp:nvSpPr>
        <dsp:cNvPr id="0" name=""/>
        <dsp:cNvSpPr/>
      </dsp:nvSpPr>
      <dsp:spPr>
        <a:xfrm>
          <a:off x="1993896" y="533103"/>
          <a:ext cx="1112520" cy="68942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人才</a:t>
          </a:r>
          <a:r>
            <a:rPr lang="zh-CN" altLang="en-US" sz="2000" b="1" kern="1200" dirty="0" smtClean="0">
              <a:solidFill>
                <a:srgbClr val="0066CC"/>
              </a:solidFill>
              <a:latin typeface="微软雅黑" panose="020B0503020204020204" pitchFamily="34" charset="-122"/>
              <a:ea typeface="微软雅黑" panose="020B0503020204020204" pitchFamily="34" charset="-122"/>
            </a:rPr>
            <a:t>中</a:t>
          </a:r>
          <a:r>
            <a:rPr lang="zh-CN" altLang="en-US" sz="2000" b="1" kern="1200" dirty="0" smtClean="0">
              <a:solidFill>
                <a:srgbClr val="FF0000"/>
              </a:solidFill>
              <a:latin typeface="微软雅黑" panose="020B0503020204020204" pitchFamily="34" charset="-122"/>
              <a:ea typeface="微软雅黑" panose="020B0503020204020204" pitchFamily="34" charset="-122"/>
            </a:rPr>
            <a:t>介</a:t>
          </a:r>
          <a:r>
            <a:rPr lang="zh-CN" altLang="en-US" sz="2000" b="1" kern="1200" dirty="0" smtClean="0">
              <a:latin typeface="微软雅黑" panose="020B0503020204020204" pitchFamily="34" charset="-122"/>
              <a:ea typeface="微软雅黑" panose="020B0503020204020204" pitchFamily="34" charset="-122"/>
            </a:rPr>
            <a:t>机构招聘</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993896" y="533103"/>
        <a:ext cx="1112520" cy="689420"/>
      </dsp:txXfrm>
    </dsp:sp>
    <dsp:sp modelId="{107D2201-81F2-4231-8037-EE5076D8D8E5}">
      <dsp:nvSpPr>
        <dsp:cNvPr id="0" name=""/>
        <dsp:cNvSpPr/>
      </dsp:nvSpPr>
      <dsp:spPr>
        <a:xfrm>
          <a:off x="3205126" y="712338"/>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就业机构、</a:t>
          </a:r>
          <a:r>
            <a:rPr lang="zh-CN" altLang="en-US" sz="1800" b="1" kern="1200" dirty="0" smtClean="0">
              <a:solidFill>
                <a:srgbClr val="FF0000"/>
              </a:solidFill>
              <a:latin typeface="微软雅黑" panose="020B0503020204020204" pitchFamily="34" charset="-122"/>
              <a:ea typeface="微软雅黑" panose="020B0503020204020204" pitchFamily="34" charset="-122"/>
            </a:rPr>
            <a:t>猎头</a:t>
          </a:r>
          <a:r>
            <a:rPr lang="zh-CN" altLang="en-US" sz="1800" b="1" kern="1200" dirty="0" smtClean="0">
              <a:latin typeface="微软雅黑" panose="020B0503020204020204" pitchFamily="34" charset="-122"/>
              <a:ea typeface="微软雅黑" panose="020B0503020204020204" pitchFamily="34" charset="-122"/>
            </a:rPr>
            <a:t>公司</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712338"/>
        <a:ext cx="5864999" cy="330950"/>
      </dsp:txXfrm>
    </dsp:sp>
    <dsp:sp modelId="{8B9C32E1-11C6-4F8B-9FE5-4591340D6A67}">
      <dsp:nvSpPr>
        <dsp:cNvPr id="0" name=""/>
        <dsp:cNvSpPr/>
      </dsp:nvSpPr>
      <dsp:spPr>
        <a:xfrm>
          <a:off x="1993896" y="1284217"/>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0066CC"/>
              </a:solidFill>
              <a:latin typeface="微软雅黑" panose="020B0503020204020204" pitchFamily="34" charset="-122"/>
              <a:ea typeface="微软雅黑" panose="020B0503020204020204" pitchFamily="34" charset="-122"/>
            </a:rPr>
            <a:t>网</a:t>
          </a:r>
          <a:r>
            <a:rPr lang="zh-CN" altLang="en-US" sz="2000" b="1" kern="1200" dirty="0" smtClean="0">
              <a:solidFill>
                <a:srgbClr val="FF0000"/>
              </a:solidFill>
              <a:latin typeface="微软雅黑" panose="020B0503020204020204" pitchFamily="34" charset="-122"/>
              <a:ea typeface="微软雅黑" panose="020B0503020204020204" pitchFamily="34" charset="-122"/>
            </a:rPr>
            <a:t>络</a:t>
          </a:r>
          <a:r>
            <a:rPr lang="zh-CN" altLang="en-US" sz="2000" b="1" kern="1200" dirty="0" smtClean="0">
              <a:latin typeface="微软雅黑" panose="020B0503020204020204" pitchFamily="34" charset="-122"/>
              <a:ea typeface="微软雅黑" panose="020B0503020204020204" pitchFamily="34" charset="-122"/>
            </a:rPr>
            <a:t>招聘</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993896" y="1284217"/>
        <a:ext cx="1112520" cy="427031"/>
      </dsp:txXfrm>
    </dsp:sp>
    <dsp:sp modelId="{F70260BC-8152-4488-90EE-5B6C77B34B56}">
      <dsp:nvSpPr>
        <dsp:cNvPr id="0" name=""/>
        <dsp:cNvSpPr/>
      </dsp:nvSpPr>
      <dsp:spPr>
        <a:xfrm>
          <a:off x="3205126" y="1332257"/>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优点：</a:t>
          </a:r>
          <a:r>
            <a:rPr lang="zh-CN" altLang="en-US" sz="1800" b="1" kern="1200" dirty="0" smtClean="0">
              <a:solidFill>
                <a:srgbClr val="FF0000"/>
              </a:solidFill>
              <a:latin typeface="微软雅黑" panose="020B0503020204020204" pitchFamily="34" charset="-122"/>
              <a:ea typeface="微软雅黑" panose="020B0503020204020204" pitchFamily="34" charset="-122"/>
            </a:rPr>
            <a:t>范围广、信息量大；速度快；成本低；素质高</a:t>
          </a:r>
        </a:p>
      </dsp:txBody>
      <dsp:txXfrm>
        <a:off x="3205126" y="1332257"/>
        <a:ext cx="5864999" cy="330950"/>
      </dsp:txXfrm>
    </dsp:sp>
    <dsp:sp modelId="{186EC3CB-EF3A-4ECB-901F-17752435EFF8}">
      <dsp:nvSpPr>
        <dsp:cNvPr id="0" name=""/>
        <dsp:cNvSpPr/>
      </dsp:nvSpPr>
      <dsp:spPr>
        <a:xfrm>
          <a:off x="1993896" y="2410330"/>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0066CC"/>
              </a:solidFill>
              <a:latin typeface="微软雅黑" panose="020B0503020204020204" pitchFamily="34" charset="-122"/>
              <a:ea typeface="微软雅黑" panose="020B0503020204020204" pitchFamily="34" charset="-122"/>
            </a:rPr>
            <a:t>校</a:t>
          </a:r>
          <a:r>
            <a:rPr lang="zh-CN" altLang="en-US" sz="2000" b="1" kern="1200" dirty="0" smtClean="0">
              <a:solidFill>
                <a:srgbClr val="FF0000"/>
              </a:solidFill>
              <a:latin typeface="微软雅黑" panose="020B0503020204020204" pitchFamily="34" charset="-122"/>
              <a:ea typeface="微软雅黑" panose="020B0503020204020204" pitchFamily="34" charset="-122"/>
            </a:rPr>
            <a:t>园</a:t>
          </a:r>
          <a:r>
            <a:rPr lang="zh-CN" altLang="en-US" sz="2000" b="1" kern="1200" dirty="0" smtClean="0">
              <a:latin typeface="微软雅黑" panose="020B0503020204020204" pitchFamily="34" charset="-122"/>
              <a:ea typeface="微软雅黑" panose="020B0503020204020204" pitchFamily="34" charset="-122"/>
            </a:rPr>
            <a:t>招聘</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993896" y="2410330"/>
        <a:ext cx="1112520" cy="427031"/>
      </dsp:txXfrm>
    </dsp:sp>
    <dsp:sp modelId="{00DC34F8-5BB4-442B-86B9-6EAF0A61F285}">
      <dsp:nvSpPr>
        <dsp:cNvPr id="0" name=""/>
        <dsp:cNvSpPr/>
      </dsp:nvSpPr>
      <dsp:spPr>
        <a:xfrm>
          <a:off x="3205126" y="1724902"/>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企业获得潜在管理人员和专业技术人员的一条重要途径</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1724902"/>
        <a:ext cx="5864999" cy="330950"/>
      </dsp:txXfrm>
    </dsp:sp>
    <dsp:sp modelId="{FB4C59E9-7365-4C9C-96E0-98B591038F4B}">
      <dsp:nvSpPr>
        <dsp:cNvPr id="0" name=""/>
        <dsp:cNvSpPr/>
      </dsp:nvSpPr>
      <dsp:spPr>
        <a:xfrm>
          <a:off x="3205126" y="2117546"/>
          <a:ext cx="5864999" cy="671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优点：</a:t>
          </a:r>
          <a:r>
            <a:rPr lang="zh-CN" altLang="en-US" sz="1800" b="1" kern="1200" dirty="0" smtClean="0">
              <a:solidFill>
                <a:srgbClr val="FF0000"/>
              </a:solidFill>
              <a:latin typeface="微软雅黑" panose="020B0503020204020204" pitchFamily="34" charset="-122"/>
              <a:ea typeface="微软雅黑" panose="020B0503020204020204" pitchFamily="34" charset="-122"/>
            </a:rPr>
            <a:t>高素质</a:t>
          </a:r>
          <a:r>
            <a:rPr lang="zh-CN" altLang="en-US" sz="1800" b="1" kern="1200" dirty="0" smtClean="0">
              <a:latin typeface="微软雅黑" panose="020B0503020204020204" pitchFamily="34" charset="-122"/>
              <a:ea typeface="微软雅黑" panose="020B0503020204020204" pitchFamily="34" charset="-122"/>
            </a:rPr>
            <a:t>人才集中，专业技术人才的</a:t>
          </a:r>
          <a:r>
            <a:rPr lang="zh-CN" altLang="en-US" sz="1800" b="1" kern="1200" dirty="0" smtClean="0">
              <a:solidFill>
                <a:srgbClr val="FF0000"/>
              </a:solidFill>
              <a:latin typeface="微软雅黑" panose="020B0503020204020204" pitchFamily="34" charset="-122"/>
              <a:ea typeface="微软雅黑" panose="020B0503020204020204" pitchFamily="34" charset="-122"/>
            </a:rPr>
            <a:t>重要来源</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大量</a:t>
          </a:r>
          <a:r>
            <a:rPr lang="zh-CN" altLang="en-US" sz="1800" b="1" kern="1200" dirty="0" smtClean="0">
              <a:latin typeface="微软雅黑" panose="020B0503020204020204" pitchFamily="34" charset="-122"/>
              <a:ea typeface="微软雅黑" panose="020B0503020204020204" pitchFamily="34" charset="-122"/>
            </a:rPr>
            <a:t>合格申请者，</a:t>
          </a:r>
          <a:r>
            <a:rPr lang="zh-CN" altLang="en-US" sz="1800" b="1" kern="1200" dirty="0" smtClean="0">
              <a:solidFill>
                <a:srgbClr val="FF0000"/>
              </a:solidFill>
              <a:latin typeface="微软雅黑" panose="020B0503020204020204" pitchFamily="34" charset="-122"/>
              <a:ea typeface="微软雅黑" panose="020B0503020204020204" pitchFamily="34" charset="-122"/>
            </a:rPr>
            <a:t>简洁</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充满活力</a:t>
          </a:r>
          <a:r>
            <a:rPr lang="zh-CN" altLang="en-US" sz="1800" b="1" kern="1200" dirty="0" smtClean="0">
              <a:latin typeface="微软雅黑" panose="020B0503020204020204" pitchFamily="34" charset="-122"/>
              <a:ea typeface="微软雅黑" panose="020B0503020204020204" pitchFamily="34" charset="-122"/>
            </a:rPr>
            <a:t>，富有工作热情；</a:t>
          </a:r>
          <a:r>
            <a:rPr lang="zh-CN" altLang="en-US" sz="1800" b="1" kern="1200" dirty="0" smtClean="0">
              <a:solidFill>
                <a:srgbClr val="FF0000"/>
              </a:solidFill>
              <a:latin typeface="微软雅黑" panose="020B0503020204020204" pitchFamily="34" charset="-122"/>
              <a:ea typeface="微软雅黑" panose="020B0503020204020204" pitchFamily="34" charset="-122"/>
            </a:rPr>
            <a:t>可塑性强</a:t>
          </a:r>
          <a:endParaRPr lang="zh-CN" altLang="en-US" sz="1800" b="1" kern="1200" dirty="0" smtClean="0">
            <a:latin typeface="微软雅黑" panose="020B0503020204020204" pitchFamily="34" charset="-122"/>
            <a:ea typeface="微软雅黑" panose="020B0503020204020204" pitchFamily="34" charset="-122"/>
          </a:endParaRPr>
        </a:p>
      </dsp:txBody>
      <dsp:txXfrm>
        <a:off x="3205126" y="2117546"/>
        <a:ext cx="5864999" cy="671774"/>
      </dsp:txXfrm>
    </dsp:sp>
    <dsp:sp modelId="{23DFCC07-6AF8-491C-8D40-B5EE890E14AD}">
      <dsp:nvSpPr>
        <dsp:cNvPr id="0" name=""/>
        <dsp:cNvSpPr/>
      </dsp:nvSpPr>
      <dsp:spPr>
        <a:xfrm>
          <a:off x="3205126" y="2851014"/>
          <a:ext cx="5864999" cy="671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缺点：</a:t>
          </a:r>
          <a:r>
            <a:rPr lang="zh-CN" altLang="en-US" sz="1800" kern="1200" dirty="0" smtClean="0">
              <a:latin typeface="微软雅黑" panose="020B0503020204020204" pitchFamily="34" charset="-122"/>
              <a:ea typeface="微软雅黑" panose="020B0503020204020204" pitchFamily="34" charset="-122"/>
            </a:rPr>
            <a:t>常有</a:t>
          </a:r>
          <a:r>
            <a:rPr lang="zh-CN" altLang="en-US" sz="1800" b="1" kern="1200" dirty="0" smtClean="0">
              <a:solidFill>
                <a:srgbClr val="FF0000"/>
              </a:solidFill>
              <a:latin typeface="微软雅黑" panose="020B0503020204020204" pitchFamily="34" charset="-122"/>
              <a:ea typeface="微软雅黑" panose="020B0503020204020204" pitchFamily="34" charset="-122"/>
            </a:rPr>
            <a:t>多手准备；流动率</a:t>
          </a:r>
          <a:r>
            <a:rPr lang="zh-CN" altLang="en-US" sz="1800" b="1" kern="1200" dirty="0" smtClean="0">
              <a:latin typeface="微软雅黑" panose="020B0503020204020204" pitchFamily="34" charset="-122"/>
              <a:ea typeface="微软雅黑" panose="020B0503020204020204" pitchFamily="34" charset="-122"/>
            </a:rPr>
            <a:t>较</a:t>
          </a:r>
          <a:r>
            <a:rPr lang="zh-CN" altLang="en-US" sz="1800" b="1" kern="1200" dirty="0" smtClean="0">
              <a:solidFill>
                <a:srgbClr val="FF0000"/>
              </a:solidFill>
              <a:latin typeface="微软雅黑" panose="020B0503020204020204" pitchFamily="34" charset="-122"/>
              <a:ea typeface="微软雅黑" panose="020B0503020204020204" pitchFamily="34" charset="-122"/>
            </a:rPr>
            <a:t>高；缺乏</a:t>
          </a:r>
          <a:r>
            <a:rPr lang="zh-CN" altLang="en-US" sz="1800" b="1" kern="1200" dirty="0" smtClean="0">
              <a:latin typeface="微软雅黑" panose="020B0503020204020204" pitchFamily="34" charset="-122"/>
              <a:ea typeface="微软雅黑" panose="020B0503020204020204" pitchFamily="34" charset="-122"/>
            </a:rPr>
            <a:t>实际工作</a:t>
          </a:r>
          <a:r>
            <a:rPr lang="zh-CN" altLang="en-US" sz="1800" b="1" kern="1200" dirty="0" smtClean="0">
              <a:solidFill>
                <a:srgbClr val="FF0000"/>
              </a:solidFill>
              <a:latin typeface="微软雅黑" panose="020B0503020204020204" pitchFamily="34" charset="-122"/>
              <a:ea typeface="微软雅黑" panose="020B0503020204020204" pitchFamily="34" charset="-122"/>
            </a:rPr>
            <a:t>经验；学生气较重；成本</a:t>
          </a:r>
          <a:r>
            <a:rPr lang="zh-CN" altLang="en-US" sz="1800" kern="1200" dirty="0" smtClean="0">
              <a:latin typeface="微软雅黑" panose="020B0503020204020204" pitchFamily="34" charset="-122"/>
              <a:ea typeface="微软雅黑" panose="020B0503020204020204" pitchFamily="34" charset="-122"/>
            </a:rPr>
            <a:t>比较</a:t>
          </a:r>
          <a:r>
            <a:rPr lang="zh-CN" altLang="en-US" sz="1800" b="1" kern="1200" dirty="0" smtClean="0">
              <a:solidFill>
                <a:srgbClr val="FF0000"/>
              </a:solidFill>
              <a:latin typeface="微软雅黑" panose="020B0503020204020204" pitchFamily="34" charset="-122"/>
              <a:ea typeface="微软雅黑" panose="020B0503020204020204" pitchFamily="34" charset="-122"/>
            </a:rPr>
            <a:t>高</a:t>
          </a:r>
          <a:r>
            <a:rPr lang="zh-CN" altLang="en-US" sz="1800" kern="1200" dirty="0" smtClean="0">
              <a:latin typeface="微软雅黑" panose="020B0503020204020204" pitchFamily="34" charset="-122"/>
              <a:ea typeface="微软雅黑" panose="020B0503020204020204" pitchFamily="34" charset="-122"/>
            </a:rPr>
            <a:t>，花费的</a:t>
          </a:r>
          <a:r>
            <a:rPr lang="zh-CN" altLang="en-US" sz="1800" b="1" kern="1200" dirty="0" smtClean="0">
              <a:solidFill>
                <a:srgbClr val="FF0000"/>
              </a:solidFill>
              <a:latin typeface="微软雅黑" panose="020B0503020204020204" pitchFamily="34" charset="-122"/>
              <a:ea typeface="微软雅黑" panose="020B0503020204020204" pitchFamily="34" charset="-122"/>
            </a:rPr>
            <a:t>时间</a:t>
          </a:r>
          <a:r>
            <a:rPr lang="zh-CN" altLang="en-US" sz="1800" kern="1200" dirty="0" smtClean="0">
              <a:latin typeface="微软雅黑" panose="020B0503020204020204" pitchFamily="34" charset="-122"/>
              <a:ea typeface="微软雅黑" panose="020B0503020204020204" pitchFamily="34" charset="-122"/>
            </a:rPr>
            <a:t>也较</a:t>
          </a:r>
          <a:r>
            <a:rPr lang="zh-CN" altLang="en-US" sz="1800" b="1" kern="1200" dirty="0" smtClean="0">
              <a:solidFill>
                <a:srgbClr val="FF0000"/>
              </a:solidFill>
              <a:latin typeface="微软雅黑" panose="020B0503020204020204" pitchFamily="34" charset="-122"/>
              <a:ea typeface="微软雅黑" panose="020B0503020204020204" pitchFamily="34" charset="-122"/>
            </a:rPr>
            <a:t>长</a:t>
          </a:r>
          <a:endParaRPr lang="zh-CN" altLang="en-US" sz="1800" b="1" kern="1200" dirty="0" smtClean="0">
            <a:latin typeface="微软雅黑" panose="020B0503020204020204" pitchFamily="34" charset="-122"/>
            <a:ea typeface="微软雅黑" panose="020B0503020204020204" pitchFamily="34" charset="-122"/>
          </a:endParaRPr>
        </a:p>
      </dsp:txBody>
      <dsp:txXfrm>
        <a:off x="3205126" y="2851014"/>
        <a:ext cx="5864999" cy="671774"/>
      </dsp:txXfrm>
    </dsp:sp>
    <dsp:sp modelId="{041CDCE4-2E2C-47A9-88FC-0AE461506AA7}">
      <dsp:nvSpPr>
        <dsp:cNvPr id="0" name=""/>
        <dsp:cNvSpPr/>
      </dsp:nvSpPr>
      <dsp:spPr>
        <a:xfrm>
          <a:off x="1993896" y="4128286"/>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0066CC"/>
              </a:solidFill>
              <a:latin typeface="微软雅黑" panose="020B0503020204020204" pitchFamily="34" charset="-122"/>
              <a:ea typeface="微软雅黑" panose="020B0503020204020204" pitchFamily="34" charset="-122"/>
            </a:rPr>
            <a:t>员</a:t>
          </a:r>
          <a:r>
            <a:rPr lang="zh-CN" altLang="en-US" sz="2000" b="1" kern="1200" dirty="0" smtClean="0">
              <a:solidFill>
                <a:srgbClr val="FF0000"/>
              </a:solidFill>
              <a:latin typeface="微软雅黑" panose="020B0503020204020204" pitchFamily="34" charset="-122"/>
              <a:ea typeface="微软雅黑" panose="020B0503020204020204" pitchFamily="34" charset="-122"/>
            </a:rPr>
            <a:t>工</a:t>
          </a:r>
          <a:r>
            <a:rPr lang="zh-CN" altLang="en-US" sz="2000" b="1" kern="1200" dirty="0" smtClean="0">
              <a:latin typeface="微软雅黑" panose="020B0503020204020204" pitchFamily="34" charset="-122"/>
              <a:ea typeface="微软雅黑" panose="020B0503020204020204" pitchFamily="34" charset="-122"/>
            </a:rPr>
            <a:t>推荐</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993896" y="4128286"/>
        <a:ext cx="1112520" cy="427031"/>
      </dsp:txXfrm>
    </dsp:sp>
    <dsp:sp modelId="{623A1425-4759-4002-8AFE-84F0E9FE5A60}">
      <dsp:nvSpPr>
        <dsp:cNvPr id="0" name=""/>
        <dsp:cNvSpPr/>
      </dsp:nvSpPr>
      <dsp:spPr>
        <a:xfrm>
          <a:off x="3205126" y="3584483"/>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优点：</a:t>
          </a:r>
          <a:r>
            <a:rPr lang="zh-CN" altLang="en-US" sz="1800" b="1" kern="1200" dirty="0" smtClean="0">
              <a:solidFill>
                <a:srgbClr val="FF0000"/>
              </a:solidFill>
              <a:latin typeface="微软雅黑" panose="020B0503020204020204" pitchFamily="34" charset="-122"/>
              <a:ea typeface="微软雅黑" panose="020B0503020204020204" pitchFamily="34" charset="-122"/>
            </a:rPr>
            <a:t>成本低、时间短、过滤网</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3584483"/>
        <a:ext cx="5864999" cy="330950"/>
      </dsp:txXfrm>
    </dsp:sp>
    <dsp:sp modelId="{36C8F2E9-DD9A-418E-BB6A-A76706C6C6FC}">
      <dsp:nvSpPr>
        <dsp:cNvPr id="0" name=""/>
        <dsp:cNvSpPr/>
      </dsp:nvSpPr>
      <dsp:spPr>
        <a:xfrm>
          <a:off x="3205126" y="3977127"/>
          <a:ext cx="5864999" cy="112199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缺点：易使招聘工作受主管喜好程度的影响</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影响招聘水平</a:t>
          </a:r>
          <a:r>
            <a:rPr lang="zh-CN" altLang="en-US" sz="1800" b="1" kern="1200" dirty="0" smtClean="0">
              <a:solidFill>
                <a:schemeClr val="tx1"/>
              </a:solidFill>
              <a:latin typeface="微软雅黑" panose="020B0503020204020204" pitchFamily="34" charset="-122"/>
              <a:ea typeface="微软雅黑" panose="020B0503020204020204" pitchFamily="34" charset="-122"/>
            </a:rPr>
            <a:t>；</a:t>
          </a:r>
          <a:r>
            <a:rPr lang="zh-CN" altLang="en-US" sz="1800" kern="1200" dirty="0" smtClean="0">
              <a:latin typeface="微软雅黑" panose="020B0503020204020204" pitchFamily="34" charset="-122"/>
              <a:ea typeface="微软雅黑" panose="020B0503020204020204" pitchFamily="34" charset="-122"/>
            </a:rPr>
            <a:t>形成</a:t>
          </a:r>
          <a:r>
            <a:rPr lang="zh-CN" altLang="en-US" sz="1800" b="1" kern="1200" dirty="0" smtClean="0">
              <a:solidFill>
                <a:srgbClr val="FF0000"/>
              </a:solidFill>
              <a:latin typeface="微软雅黑" panose="020B0503020204020204" pitchFamily="34" charset="-122"/>
              <a:ea typeface="微软雅黑" panose="020B0503020204020204" pitchFamily="34" charset="-122"/>
            </a:rPr>
            <a:t>裙带关系</a:t>
          </a:r>
          <a:r>
            <a:rPr lang="zh-CN" altLang="en-US" sz="1800" kern="1200" dirty="0" smtClean="0">
              <a:latin typeface="微软雅黑" panose="020B0503020204020204" pitchFamily="34" charset="-122"/>
              <a:ea typeface="微软雅黑" panose="020B0503020204020204" pitchFamily="34" charset="-122"/>
            </a:rPr>
            <a:t>，不易管理；选用人员的</a:t>
          </a:r>
          <a:r>
            <a:rPr lang="zh-CN" altLang="en-US" sz="1800" b="1" kern="1200" dirty="0" smtClean="0">
              <a:solidFill>
                <a:srgbClr val="FF0000"/>
              </a:solidFill>
              <a:latin typeface="微软雅黑" panose="020B0503020204020204" pitchFamily="34" charset="-122"/>
              <a:ea typeface="微软雅黑" panose="020B0503020204020204" pitchFamily="34" charset="-122"/>
            </a:rPr>
            <a:t>面</a:t>
          </a:r>
          <a:r>
            <a:rPr lang="zh-CN" altLang="en-US" sz="1800" kern="1200" dirty="0" smtClean="0">
              <a:latin typeface="微软雅黑" panose="020B0503020204020204" pitchFamily="34" charset="-122"/>
              <a:ea typeface="微软雅黑" panose="020B0503020204020204" pitchFamily="34" charset="-122"/>
            </a:rPr>
            <a:t>较</a:t>
          </a:r>
          <a:r>
            <a:rPr lang="zh-CN" altLang="en-US" sz="1800" b="1" kern="1200" dirty="0" smtClean="0">
              <a:solidFill>
                <a:srgbClr val="FF0000"/>
              </a:solidFill>
              <a:latin typeface="微软雅黑" panose="020B0503020204020204" pitchFamily="34" charset="-122"/>
              <a:ea typeface="微软雅黑" panose="020B0503020204020204" pitchFamily="34" charset="-122"/>
            </a:rPr>
            <a:t>窄</a:t>
          </a:r>
          <a:r>
            <a:rPr lang="zh-CN" altLang="en-US" sz="1800" b="1" kern="1200" dirty="0" smtClean="0">
              <a:solidFill>
                <a:schemeClr val="tx1"/>
              </a:solidFill>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妨碍平等就业</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205126" y="3977127"/>
        <a:ext cx="5864999" cy="1121993"/>
      </dsp:txXfrm>
    </dsp:sp>
    <dsp:sp modelId="{61C68922-50F0-441D-9C17-D0957541DDDE}">
      <dsp:nvSpPr>
        <dsp:cNvPr id="0" name=""/>
        <dsp:cNvSpPr/>
      </dsp:nvSpPr>
      <dsp:spPr>
        <a:xfrm>
          <a:off x="792088" y="4587974"/>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44550">
            <a:lnSpc>
              <a:spcPct val="90000"/>
            </a:lnSpc>
            <a:spcBef>
              <a:spcPct val="0"/>
            </a:spcBef>
            <a:spcAft>
              <a:spcPct val="35000"/>
            </a:spcAft>
            <a:buFont typeface="Arial" panose="020B0604020202020204" pitchFamily="34" charset="0"/>
          </a:pPr>
          <a:r>
            <a:rPr lang="zh-CN" altLang="en-US" sz="1900" b="1" i="0" u="none" kern="1200" dirty="0" smtClean="0">
              <a:solidFill>
                <a:schemeClr val="tx1"/>
              </a:solidFill>
              <a:latin typeface="微软雅黑" panose="020B0503020204020204" pitchFamily="34" charset="-122"/>
              <a:ea typeface="微软雅黑" panose="020B0503020204020204" pitchFamily="34" charset="-122"/>
              <a:cs typeface="+mn-cs"/>
            </a:rPr>
            <a:t>优缺点</a:t>
          </a:r>
          <a:endParaRPr lang="zh-CN" altLang="en-US" sz="19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92088" y="4587974"/>
        <a:ext cx="1112520" cy="4270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5EFFC-88B0-41C8-A965-7E0D19243F1D}">
      <dsp:nvSpPr>
        <dsp:cNvPr id="0" name=""/>
        <dsp:cNvSpPr/>
      </dsp:nvSpPr>
      <dsp:spPr>
        <a:xfrm>
          <a:off x="3106416" y="3462018"/>
          <a:ext cx="98709" cy="588966"/>
        </a:xfrm>
        <a:custGeom>
          <a:avLst/>
          <a:gdLst/>
          <a:ahLst/>
          <a:cxnLst/>
          <a:rect l="0" t="0" r="0" b="0"/>
          <a:pathLst>
            <a:path>
              <a:moveTo>
                <a:pt x="0" y="0"/>
              </a:moveTo>
              <a:lnTo>
                <a:pt x="49354" y="0"/>
              </a:lnTo>
              <a:lnTo>
                <a:pt x="49354" y="588966"/>
              </a:lnTo>
              <a:lnTo>
                <a:pt x="98709" y="5889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B70F0C-0B0D-4F7F-94B2-A9A395D3567A}">
      <dsp:nvSpPr>
        <dsp:cNvPr id="0" name=""/>
        <dsp:cNvSpPr/>
      </dsp:nvSpPr>
      <dsp:spPr>
        <a:xfrm>
          <a:off x="3106416" y="3462018"/>
          <a:ext cx="98709" cy="196322"/>
        </a:xfrm>
        <a:custGeom>
          <a:avLst/>
          <a:gdLst/>
          <a:ahLst/>
          <a:cxnLst/>
          <a:rect l="0" t="0" r="0" b="0"/>
          <a:pathLst>
            <a:path>
              <a:moveTo>
                <a:pt x="0" y="0"/>
              </a:moveTo>
              <a:lnTo>
                <a:pt x="49354" y="0"/>
              </a:lnTo>
              <a:lnTo>
                <a:pt x="49354" y="196322"/>
              </a:lnTo>
              <a:lnTo>
                <a:pt x="98709" y="1963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1E266E-5727-474E-BFA7-B96BEED3A928}">
      <dsp:nvSpPr>
        <dsp:cNvPr id="0" name=""/>
        <dsp:cNvSpPr/>
      </dsp:nvSpPr>
      <dsp:spPr>
        <a:xfrm>
          <a:off x="3106416" y="3265695"/>
          <a:ext cx="98709" cy="196322"/>
        </a:xfrm>
        <a:custGeom>
          <a:avLst/>
          <a:gdLst/>
          <a:ahLst/>
          <a:cxnLst/>
          <a:rect l="0" t="0" r="0" b="0"/>
          <a:pathLst>
            <a:path>
              <a:moveTo>
                <a:pt x="0" y="196322"/>
              </a:moveTo>
              <a:lnTo>
                <a:pt x="49354" y="196322"/>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1DD197-921F-41FC-ABB6-543408111C6B}">
      <dsp:nvSpPr>
        <dsp:cNvPr id="0" name=""/>
        <dsp:cNvSpPr/>
      </dsp:nvSpPr>
      <dsp:spPr>
        <a:xfrm>
          <a:off x="3106416" y="2873051"/>
          <a:ext cx="98709" cy="588966"/>
        </a:xfrm>
        <a:custGeom>
          <a:avLst/>
          <a:gdLst/>
          <a:ahLst/>
          <a:cxnLst/>
          <a:rect l="0" t="0" r="0" b="0"/>
          <a:pathLst>
            <a:path>
              <a:moveTo>
                <a:pt x="0" y="588966"/>
              </a:moveTo>
              <a:lnTo>
                <a:pt x="49354" y="588966"/>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CEA386-B0A6-4CB3-ABD8-F5BFEF7F7804}">
      <dsp:nvSpPr>
        <dsp:cNvPr id="0" name=""/>
        <dsp:cNvSpPr/>
      </dsp:nvSpPr>
      <dsp:spPr>
        <a:xfrm>
          <a:off x="1895186" y="2676729"/>
          <a:ext cx="98709" cy="785288"/>
        </a:xfrm>
        <a:custGeom>
          <a:avLst/>
          <a:gdLst/>
          <a:ahLst/>
          <a:cxnLst/>
          <a:rect l="0" t="0" r="0" b="0"/>
          <a:pathLst>
            <a:path>
              <a:moveTo>
                <a:pt x="0" y="0"/>
              </a:moveTo>
              <a:lnTo>
                <a:pt x="49354" y="0"/>
              </a:lnTo>
              <a:lnTo>
                <a:pt x="49354" y="785288"/>
              </a:lnTo>
              <a:lnTo>
                <a:pt x="98709" y="7852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C70087-BDC1-47D9-98EB-47FF28B08A9E}">
      <dsp:nvSpPr>
        <dsp:cNvPr id="0" name=""/>
        <dsp:cNvSpPr/>
      </dsp:nvSpPr>
      <dsp:spPr>
        <a:xfrm>
          <a:off x="3106416" y="1891440"/>
          <a:ext cx="98709" cy="588966"/>
        </a:xfrm>
        <a:custGeom>
          <a:avLst/>
          <a:gdLst/>
          <a:ahLst/>
          <a:cxnLst/>
          <a:rect l="0" t="0" r="0" b="0"/>
          <a:pathLst>
            <a:path>
              <a:moveTo>
                <a:pt x="0" y="0"/>
              </a:moveTo>
              <a:lnTo>
                <a:pt x="49354" y="0"/>
              </a:lnTo>
              <a:lnTo>
                <a:pt x="49354" y="588966"/>
              </a:lnTo>
              <a:lnTo>
                <a:pt x="98709" y="5889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A05E92-46E2-4EF4-8D09-06C5D7D94E60}">
      <dsp:nvSpPr>
        <dsp:cNvPr id="0" name=""/>
        <dsp:cNvSpPr/>
      </dsp:nvSpPr>
      <dsp:spPr>
        <a:xfrm>
          <a:off x="3106416" y="1891440"/>
          <a:ext cx="98709" cy="196322"/>
        </a:xfrm>
        <a:custGeom>
          <a:avLst/>
          <a:gdLst/>
          <a:ahLst/>
          <a:cxnLst/>
          <a:rect l="0" t="0" r="0" b="0"/>
          <a:pathLst>
            <a:path>
              <a:moveTo>
                <a:pt x="0" y="0"/>
              </a:moveTo>
              <a:lnTo>
                <a:pt x="49354" y="0"/>
              </a:lnTo>
              <a:lnTo>
                <a:pt x="49354" y="196322"/>
              </a:lnTo>
              <a:lnTo>
                <a:pt x="98709" y="1963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3CD97A-941C-40CC-8EB0-7B09451EA894}">
      <dsp:nvSpPr>
        <dsp:cNvPr id="0" name=""/>
        <dsp:cNvSpPr/>
      </dsp:nvSpPr>
      <dsp:spPr>
        <a:xfrm>
          <a:off x="3106416" y="1695118"/>
          <a:ext cx="98709" cy="196322"/>
        </a:xfrm>
        <a:custGeom>
          <a:avLst/>
          <a:gdLst/>
          <a:ahLst/>
          <a:cxnLst/>
          <a:rect l="0" t="0" r="0" b="0"/>
          <a:pathLst>
            <a:path>
              <a:moveTo>
                <a:pt x="0" y="196322"/>
              </a:moveTo>
              <a:lnTo>
                <a:pt x="49354" y="196322"/>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37E099-56AC-41CB-914A-B7F6C96230A8}">
      <dsp:nvSpPr>
        <dsp:cNvPr id="0" name=""/>
        <dsp:cNvSpPr/>
      </dsp:nvSpPr>
      <dsp:spPr>
        <a:xfrm>
          <a:off x="3106416" y="1302474"/>
          <a:ext cx="98709" cy="588966"/>
        </a:xfrm>
        <a:custGeom>
          <a:avLst/>
          <a:gdLst/>
          <a:ahLst/>
          <a:cxnLst/>
          <a:rect l="0" t="0" r="0" b="0"/>
          <a:pathLst>
            <a:path>
              <a:moveTo>
                <a:pt x="0" y="588966"/>
              </a:moveTo>
              <a:lnTo>
                <a:pt x="49354" y="588966"/>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B47987-68B2-4FB3-BBE0-157D7ADA604D}">
      <dsp:nvSpPr>
        <dsp:cNvPr id="0" name=""/>
        <dsp:cNvSpPr/>
      </dsp:nvSpPr>
      <dsp:spPr>
        <a:xfrm>
          <a:off x="1895186" y="1891440"/>
          <a:ext cx="98709" cy="785288"/>
        </a:xfrm>
        <a:custGeom>
          <a:avLst/>
          <a:gdLst/>
          <a:ahLst/>
          <a:cxnLst/>
          <a:rect l="0" t="0" r="0" b="0"/>
          <a:pathLst>
            <a:path>
              <a:moveTo>
                <a:pt x="0" y="785288"/>
              </a:moveTo>
              <a:lnTo>
                <a:pt x="49354" y="785288"/>
              </a:lnTo>
              <a:lnTo>
                <a:pt x="49354" y="0"/>
              </a:lnTo>
              <a:lnTo>
                <a:pt x="987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683956" y="2432366"/>
          <a:ext cx="98709" cy="244362"/>
        </a:xfrm>
        <a:custGeom>
          <a:avLst/>
          <a:gdLst/>
          <a:ahLst/>
          <a:cxnLst/>
          <a:rect l="0" t="0" r="0" b="0"/>
          <a:pathLst>
            <a:path>
              <a:moveTo>
                <a:pt x="0" y="0"/>
              </a:moveTo>
              <a:lnTo>
                <a:pt x="49354" y="0"/>
              </a:lnTo>
              <a:lnTo>
                <a:pt x="49354" y="244362"/>
              </a:lnTo>
              <a:lnTo>
                <a:pt x="98709" y="244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93CCCD-0929-4A8D-8A97-E513CFA26CD1}">
      <dsp:nvSpPr>
        <dsp:cNvPr id="0" name=""/>
        <dsp:cNvSpPr/>
      </dsp:nvSpPr>
      <dsp:spPr>
        <a:xfrm>
          <a:off x="683956" y="713875"/>
          <a:ext cx="108131" cy="1718491"/>
        </a:xfrm>
        <a:custGeom>
          <a:avLst/>
          <a:gdLst/>
          <a:ahLst/>
          <a:cxnLst/>
          <a:rect l="0" t="0" r="0" b="0"/>
          <a:pathLst>
            <a:path>
              <a:moveTo>
                <a:pt x="0" y="1718491"/>
              </a:moveTo>
              <a:lnTo>
                <a:pt x="58776" y="1718491"/>
              </a:lnTo>
              <a:lnTo>
                <a:pt x="58776" y="0"/>
              </a:lnTo>
              <a:lnTo>
                <a:pt x="10813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2882" y="927040"/>
          <a:ext cx="681073" cy="301065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外部招聘</a:t>
          </a:r>
          <a:endParaRPr lang="zh-CN" altLang="en-US" sz="2000" b="1" i="0" u="none" kern="1200" dirty="0" smtClean="0">
            <a:latin typeface="微软雅黑" panose="020B0503020204020204" pitchFamily="34" charset="-122"/>
            <a:ea typeface="微软雅黑" panose="020B0503020204020204" pitchFamily="34" charset="-122"/>
            <a:cs typeface="+mn-cs"/>
          </a:endParaRPr>
        </a:p>
      </dsp:txBody>
      <dsp:txXfrm>
        <a:off x="2882" y="927040"/>
        <a:ext cx="681073" cy="3010653"/>
      </dsp:txXfrm>
    </dsp:sp>
    <dsp:sp modelId="{61C68922-50F0-441D-9C17-D0957541DDDE}">
      <dsp:nvSpPr>
        <dsp:cNvPr id="0" name=""/>
        <dsp:cNvSpPr/>
      </dsp:nvSpPr>
      <dsp:spPr>
        <a:xfrm>
          <a:off x="792088" y="500360"/>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44550">
            <a:lnSpc>
              <a:spcPct val="90000"/>
            </a:lnSpc>
            <a:spcBef>
              <a:spcPct val="0"/>
            </a:spcBef>
            <a:spcAft>
              <a:spcPct val="35000"/>
            </a:spcAft>
            <a:buFont typeface="Arial" panose="020B0604020202020204" pitchFamily="34" charset="0"/>
          </a:pPr>
          <a:r>
            <a:rPr lang="zh-CN" altLang="en-US" sz="1900" b="1" i="0" u="none" kern="1200" dirty="0" smtClean="0">
              <a:solidFill>
                <a:schemeClr val="tx1"/>
              </a:solidFill>
              <a:latin typeface="微软雅黑" panose="020B0503020204020204" pitchFamily="34" charset="-122"/>
              <a:ea typeface="微软雅黑" panose="020B0503020204020204" pitchFamily="34" charset="-122"/>
              <a:cs typeface="+mn-cs"/>
            </a:rPr>
            <a:t>招聘渠道</a:t>
          </a:r>
          <a:endParaRPr lang="zh-CN" altLang="en-US" sz="19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92088" y="500360"/>
        <a:ext cx="1112520" cy="427031"/>
      </dsp:txXfrm>
    </dsp:sp>
    <dsp:sp modelId="{FC268FD7-C258-4A5E-A27B-C74F9C2BC392}">
      <dsp:nvSpPr>
        <dsp:cNvPr id="0" name=""/>
        <dsp:cNvSpPr/>
      </dsp:nvSpPr>
      <dsp:spPr>
        <a:xfrm>
          <a:off x="782666" y="2463213"/>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优缺点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82666" y="2463213"/>
        <a:ext cx="1112520" cy="427031"/>
      </dsp:txXfrm>
    </dsp:sp>
    <dsp:sp modelId="{5D0FD645-06E5-465E-BC84-1DFBCB5B19AB}">
      <dsp:nvSpPr>
        <dsp:cNvPr id="0" name=""/>
        <dsp:cNvSpPr/>
      </dsp:nvSpPr>
      <dsp:spPr>
        <a:xfrm>
          <a:off x="1993896" y="1677925"/>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优点</a:t>
          </a:r>
          <a:endParaRPr lang="zh-CN" altLang="en-US" sz="2000" b="0"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993896" y="1677925"/>
        <a:ext cx="1112520" cy="427031"/>
      </dsp:txXfrm>
    </dsp:sp>
    <dsp:sp modelId="{17FFDD04-BCE3-4BBC-82CE-176D0ADB683C}">
      <dsp:nvSpPr>
        <dsp:cNvPr id="0" name=""/>
        <dsp:cNvSpPr/>
      </dsp:nvSpPr>
      <dsp:spPr>
        <a:xfrm>
          <a:off x="3205126" y="1136998"/>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pitchFamily="34" charset="-122"/>
              <a:ea typeface="微软雅黑" panose="020B0503020204020204" pitchFamily="34" charset="-122"/>
            </a:rPr>
            <a:t>1.</a:t>
          </a:r>
          <a:r>
            <a:rPr lang="zh-CN" altLang="en-US" sz="1800" kern="1200" dirty="0" smtClean="0">
              <a:latin typeface="微软雅黑" panose="020B0503020204020204" pitchFamily="34" charset="-122"/>
              <a:ea typeface="微软雅黑" panose="020B0503020204020204" pitchFamily="34" charset="-122"/>
            </a:rPr>
            <a:t>有利于平息和</a:t>
          </a:r>
          <a:r>
            <a:rPr lang="zh-CN" altLang="en-US" sz="1800" b="1" kern="1200" dirty="0" smtClean="0">
              <a:solidFill>
                <a:srgbClr val="FF0000"/>
              </a:solidFill>
              <a:latin typeface="微软雅黑" panose="020B0503020204020204" pitchFamily="34" charset="-122"/>
              <a:ea typeface="微软雅黑" panose="020B0503020204020204" pitchFamily="34" charset="-122"/>
            </a:rPr>
            <a:t>缓和</a:t>
          </a:r>
          <a:r>
            <a:rPr lang="zh-CN" altLang="en-US" sz="1800" kern="1200" dirty="0" smtClean="0">
              <a:latin typeface="微软雅黑" panose="020B0503020204020204" pitchFamily="34" charset="-122"/>
              <a:ea typeface="微软雅黑" panose="020B0503020204020204" pitchFamily="34" charset="-122"/>
            </a:rPr>
            <a:t>内部竞争者之间的</a:t>
          </a:r>
          <a:r>
            <a:rPr lang="zh-CN" altLang="en-US" sz="1800" b="1" kern="1200" dirty="0" smtClean="0">
              <a:solidFill>
                <a:srgbClr val="FF0000"/>
              </a:solidFill>
              <a:latin typeface="微软雅黑" panose="020B0503020204020204" pitchFamily="34" charset="-122"/>
              <a:ea typeface="微软雅黑" panose="020B0503020204020204" pitchFamily="34" charset="-122"/>
            </a:rPr>
            <a:t>紧张关系</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1136998"/>
        <a:ext cx="5864999" cy="330950"/>
      </dsp:txXfrm>
    </dsp:sp>
    <dsp:sp modelId="{932791C4-71D5-4451-8BC0-AF7013A07410}">
      <dsp:nvSpPr>
        <dsp:cNvPr id="0" name=""/>
        <dsp:cNvSpPr/>
      </dsp:nvSpPr>
      <dsp:spPr>
        <a:xfrm>
          <a:off x="3205126" y="1529643"/>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pitchFamily="34" charset="-122"/>
              <a:ea typeface="微软雅黑" panose="020B0503020204020204" pitchFamily="34" charset="-122"/>
            </a:rPr>
            <a:t>2.</a:t>
          </a:r>
          <a:r>
            <a:rPr lang="zh-CN" altLang="en-US" sz="1800" kern="1200" dirty="0" smtClean="0">
              <a:latin typeface="微软雅黑" panose="020B0503020204020204" pitchFamily="34" charset="-122"/>
              <a:ea typeface="微软雅黑" panose="020B0503020204020204" pitchFamily="34" charset="-122"/>
            </a:rPr>
            <a:t>能够为组织带来新的</a:t>
          </a:r>
          <a:r>
            <a:rPr lang="zh-CN" altLang="en-US" sz="1800" b="1" kern="1200" dirty="0" smtClean="0">
              <a:solidFill>
                <a:srgbClr val="FF0000"/>
              </a:solidFill>
              <a:latin typeface="微软雅黑" panose="020B0503020204020204" pitchFamily="34" charset="-122"/>
              <a:ea typeface="微软雅黑" panose="020B0503020204020204" pitchFamily="34" charset="-122"/>
            </a:rPr>
            <a:t>活力</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1529643"/>
        <a:ext cx="5864999" cy="330950"/>
      </dsp:txXfrm>
    </dsp:sp>
    <dsp:sp modelId="{54CA3B4F-A420-493F-BCB7-405350A86AC6}">
      <dsp:nvSpPr>
        <dsp:cNvPr id="0" name=""/>
        <dsp:cNvSpPr/>
      </dsp:nvSpPr>
      <dsp:spPr>
        <a:xfrm>
          <a:off x="3205126" y="1922287"/>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pitchFamily="34" charset="-122"/>
              <a:ea typeface="微软雅黑" panose="020B0503020204020204" pitchFamily="34" charset="-122"/>
            </a:rPr>
            <a:t>3.</a:t>
          </a:r>
          <a:r>
            <a:rPr lang="zh-CN" altLang="en-US" sz="1800" kern="1200" dirty="0" smtClean="0">
              <a:latin typeface="微软雅黑" panose="020B0503020204020204" pitchFamily="34" charset="-122"/>
              <a:ea typeface="微软雅黑" panose="020B0503020204020204" pitchFamily="34" charset="-122"/>
            </a:rPr>
            <a:t>能为组织树立良好的</a:t>
          </a:r>
          <a:r>
            <a:rPr lang="zh-CN" altLang="en-US" sz="1800" b="1" kern="1200" dirty="0" smtClean="0">
              <a:solidFill>
                <a:srgbClr val="FF0000"/>
              </a:solidFill>
              <a:latin typeface="微软雅黑" panose="020B0503020204020204" pitchFamily="34" charset="-122"/>
              <a:ea typeface="微软雅黑" panose="020B0503020204020204" pitchFamily="34" charset="-122"/>
            </a:rPr>
            <a:t>形象</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1922287"/>
        <a:ext cx="5864999" cy="330950"/>
      </dsp:txXfrm>
    </dsp:sp>
    <dsp:sp modelId="{BF5005F7-06F3-420B-8752-DD6D32916CCC}">
      <dsp:nvSpPr>
        <dsp:cNvPr id="0" name=""/>
        <dsp:cNvSpPr/>
      </dsp:nvSpPr>
      <dsp:spPr>
        <a:xfrm>
          <a:off x="3205126" y="2314931"/>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pitchFamily="34" charset="-122"/>
              <a:ea typeface="微软雅黑" panose="020B0503020204020204" pitchFamily="34" charset="-122"/>
            </a:rPr>
            <a:t>4.</a:t>
          </a:r>
          <a:r>
            <a:rPr lang="zh-CN" altLang="en-US" sz="1800" kern="1200" dirty="0" smtClean="0">
              <a:latin typeface="微软雅黑" panose="020B0503020204020204" pitchFamily="34" charset="-122"/>
              <a:ea typeface="微软雅黑" panose="020B0503020204020204" pitchFamily="34" charset="-122"/>
            </a:rPr>
            <a:t>可以</a:t>
          </a:r>
          <a:r>
            <a:rPr lang="zh-CN" altLang="en-US" sz="1800" b="1" kern="1200" dirty="0" smtClean="0">
              <a:solidFill>
                <a:srgbClr val="FF0000"/>
              </a:solidFill>
              <a:latin typeface="微软雅黑" panose="020B0503020204020204" pitchFamily="34" charset="-122"/>
              <a:ea typeface="微软雅黑" panose="020B0503020204020204" pitchFamily="34" charset="-122"/>
            </a:rPr>
            <a:t>规避涟漪效应</a:t>
          </a:r>
          <a:r>
            <a:rPr lang="zh-CN" altLang="en-US" sz="1800" kern="1200" dirty="0" smtClean="0">
              <a:latin typeface="微软雅黑" panose="020B0503020204020204" pitchFamily="34" charset="-122"/>
              <a:ea typeface="微软雅黑" panose="020B0503020204020204" pitchFamily="34" charset="-122"/>
            </a:rPr>
            <a:t>产生的各种不良反应</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2314931"/>
        <a:ext cx="5864999" cy="330950"/>
      </dsp:txXfrm>
    </dsp:sp>
    <dsp:sp modelId="{186EC3CB-EF3A-4ECB-901F-17752435EFF8}">
      <dsp:nvSpPr>
        <dsp:cNvPr id="0" name=""/>
        <dsp:cNvSpPr/>
      </dsp:nvSpPr>
      <dsp:spPr>
        <a:xfrm>
          <a:off x="1993896" y="3248502"/>
          <a:ext cx="1112520" cy="4270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缺点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993896" y="3248502"/>
        <a:ext cx="1112520" cy="427031"/>
      </dsp:txXfrm>
    </dsp:sp>
    <dsp:sp modelId="{C1426E45-CF4B-404E-80FB-DA74B7A80217}">
      <dsp:nvSpPr>
        <dsp:cNvPr id="0" name=""/>
        <dsp:cNvSpPr/>
      </dsp:nvSpPr>
      <dsp:spPr>
        <a:xfrm>
          <a:off x="3205126" y="2707576"/>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不熟悉</a:t>
          </a:r>
          <a:r>
            <a:rPr lang="zh-CN" altLang="en-US" sz="1800" kern="1200" dirty="0" smtClean="0">
              <a:latin typeface="微软雅黑" panose="020B0503020204020204" pitchFamily="34" charset="-122"/>
              <a:ea typeface="微软雅黑" panose="020B0503020204020204" pitchFamily="34" charset="-122"/>
            </a:rPr>
            <a:t>：外聘人员</a:t>
          </a:r>
          <a:r>
            <a:rPr lang="zh-CN" altLang="en-US" sz="1800" b="1" kern="1200" dirty="0" smtClean="0">
              <a:latin typeface="微软雅黑" panose="020B0503020204020204" pitchFamily="34" charset="-122"/>
              <a:ea typeface="微软雅黑" panose="020B0503020204020204" pitchFamily="34" charset="-122"/>
            </a:rPr>
            <a:t>不熟悉</a:t>
          </a:r>
          <a:r>
            <a:rPr lang="zh-CN" altLang="en-US" sz="1800" kern="1200" dirty="0" smtClean="0">
              <a:latin typeface="微软雅黑" panose="020B0503020204020204" pitchFamily="34" charset="-122"/>
              <a:ea typeface="微软雅黑" panose="020B0503020204020204" pitchFamily="34" charset="-122"/>
            </a:rPr>
            <a:t>组织的</a:t>
          </a:r>
          <a:r>
            <a:rPr lang="zh-CN" altLang="en-US" sz="1800" b="1" kern="1200" dirty="0" smtClean="0">
              <a:latin typeface="微软雅黑" panose="020B0503020204020204" pitchFamily="34" charset="-122"/>
              <a:ea typeface="微软雅黑" panose="020B0503020204020204" pitchFamily="34" charset="-122"/>
            </a:rPr>
            <a:t>情况</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2707576"/>
        <a:ext cx="5864999" cy="330950"/>
      </dsp:txXfrm>
    </dsp:sp>
    <dsp:sp modelId="{628A30BF-0D7F-461D-89F6-16E77DB5A9BF}">
      <dsp:nvSpPr>
        <dsp:cNvPr id="0" name=""/>
        <dsp:cNvSpPr/>
      </dsp:nvSpPr>
      <dsp:spPr>
        <a:xfrm>
          <a:off x="3205126" y="3100220"/>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不了解</a:t>
          </a:r>
          <a:r>
            <a:rPr lang="zh-CN" altLang="en-US" sz="1800" kern="1200" dirty="0" smtClean="0">
              <a:latin typeface="微软雅黑" panose="020B0503020204020204" pitchFamily="34" charset="-122"/>
              <a:ea typeface="微软雅黑" panose="020B0503020204020204" pitchFamily="34" charset="-122"/>
            </a:rPr>
            <a:t>：组织对应聘者的情况</a:t>
          </a:r>
          <a:r>
            <a:rPr lang="zh-CN" altLang="en-US" sz="1800" b="1" kern="1200" dirty="0" smtClean="0">
              <a:latin typeface="微软雅黑" panose="020B0503020204020204" pitchFamily="34" charset="-122"/>
              <a:ea typeface="微软雅黑" panose="020B0503020204020204" pitchFamily="34" charset="-122"/>
            </a:rPr>
            <a:t>缺乏</a:t>
          </a:r>
          <a:r>
            <a:rPr lang="zh-CN" altLang="en-US" sz="1800" kern="1200" dirty="0" smtClean="0">
              <a:latin typeface="微软雅黑" panose="020B0503020204020204" pitchFamily="34" charset="-122"/>
              <a:ea typeface="微软雅黑" panose="020B0503020204020204" pitchFamily="34" charset="-122"/>
            </a:rPr>
            <a:t>深入的</a:t>
          </a:r>
          <a:r>
            <a:rPr lang="zh-CN" altLang="en-US" sz="1800" b="1" kern="1200" dirty="0" smtClean="0">
              <a:latin typeface="微软雅黑" panose="020B0503020204020204" pitchFamily="34" charset="-122"/>
              <a:ea typeface="微软雅黑" panose="020B0503020204020204" pitchFamily="34" charset="-122"/>
            </a:rPr>
            <a:t>了解</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3100220"/>
        <a:ext cx="5864999" cy="330950"/>
      </dsp:txXfrm>
    </dsp:sp>
    <dsp:sp modelId="{61BC739B-95C3-4E79-83F7-C3A7724512CD}">
      <dsp:nvSpPr>
        <dsp:cNvPr id="0" name=""/>
        <dsp:cNvSpPr/>
      </dsp:nvSpPr>
      <dsp:spPr>
        <a:xfrm>
          <a:off x="3205126" y="3492864"/>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不积极</a:t>
          </a:r>
          <a:r>
            <a:rPr lang="zh-CN" altLang="en-US" sz="1800" kern="1200" dirty="0" smtClean="0">
              <a:latin typeface="微软雅黑" panose="020B0503020204020204" pitchFamily="34" charset="-122"/>
              <a:ea typeface="微软雅黑" panose="020B0503020204020204" pitchFamily="34" charset="-122"/>
            </a:rPr>
            <a:t>：对内部员工的</a:t>
          </a:r>
          <a:r>
            <a:rPr lang="zh-CN" altLang="en-US" sz="1800" b="1" kern="1200" dirty="0" smtClean="0">
              <a:latin typeface="微软雅黑" panose="020B0503020204020204" pitchFamily="34" charset="-122"/>
              <a:ea typeface="微软雅黑" panose="020B0503020204020204" pitchFamily="34" charset="-122"/>
            </a:rPr>
            <a:t>积极性</a:t>
          </a:r>
          <a:r>
            <a:rPr lang="zh-CN" altLang="en-US" sz="1800" kern="1200" dirty="0" smtClean="0">
              <a:latin typeface="微软雅黑" panose="020B0503020204020204" pitchFamily="34" charset="-122"/>
              <a:ea typeface="微软雅黑" panose="020B0503020204020204" pitchFamily="34" charset="-122"/>
            </a:rPr>
            <a:t>造成打击</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3492864"/>
        <a:ext cx="5864999" cy="330950"/>
      </dsp:txXfrm>
    </dsp:sp>
    <dsp:sp modelId="{B11BD7EA-EB96-48E3-8D79-6586A50BD2EC}">
      <dsp:nvSpPr>
        <dsp:cNvPr id="0" name=""/>
        <dsp:cNvSpPr/>
      </dsp:nvSpPr>
      <dsp:spPr>
        <a:xfrm>
          <a:off x="3205126" y="3885509"/>
          <a:ext cx="5864999" cy="3309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不便宜</a:t>
          </a:r>
          <a:r>
            <a:rPr lang="zh-CN" altLang="en-US" sz="1800" kern="1200" dirty="0" smtClean="0">
              <a:latin typeface="微软雅黑" panose="020B0503020204020204" pitchFamily="34" charset="-122"/>
              <a:ea typeface="微软雅黑" panose="020B0503020204020204" pitchFamily="34" charset="-122"/>
            </a:rPr>
            <a:t>：招聘</a:t>
          </a:r>
          <a:r>
            <a:rPr lang="zh-CN" altLang="en-US" sz="1800" b="1" kern="1200" dirty="0" smtClean="0">
              <a:latin typeface="微软雅黑" panose="020B0503020204020204" pitchFamily="34" charset="-122"/>
              <a:ea typeface="微软雅黑" panose="020B0503020204020204" pitchFamily="34" charset="-122"/>
            </a:rPr>
            <a:t>成本高</a:t>
          </a:r>
          <a:endParaRPr lang="zh-CN" altLang="en-US" sz="1800" b="0"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205126" y="3885509"/>
        <a:ext cx="5864999" cy="3309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4D86F-D822-49D2-BF19-D18C6AE6F181}">
      <dsp:nvSpPr>
        <dsp:cNvPr id="0" name=""/>
        <dsp:cNvSpPr/>
      </dsp:nvSpPr>
      <dsp:spPr>
        <a:xfrm>
          <a:off x="1982331" y="4546998"/>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936BFD-935B-411F-81DF-0951F6ACBC66}">
      <dsp:nvSpPr>
        <dsp:cNvPr id="0" name=""/>
        <dsp:cNvSpPr/>
      </dsp:nvSpPr>
      <dsp:spPr>
        <a:xfrm>
          <a:off x="1982331" y="4356367"/>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716740" y="2571750"/>
          <a:ext cx="103140" cy="1975248"/>
        </a:xfrm>
        <a:custGeom>
          <a:avLst/>
          <a:gdLst/>
          <a:ahLst/>
          <a:cxnLst/>
          <a:rect l="0" t="0" r="0" b="0"/>
          <a:pathLst>
            <a:path>
              <a:moveTo>
                <a:pt x="0" y="0"/>
              </a:moveTo>
              <a:lnTo>
                <a:pt x="51570" y="0"/>
              </a:lnTo>
              <a:lnTo>
                <a:pt x="51570" y="1975248"/>
              </a:lnTo>
              <a:lnTo>
                <a:pt x="103140" y="19752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F33689-5771-4557-97D6-51B40CAA3ECB}">
      <dsp:nvSpPr>
        <dsp:cNvPr id="0" name=""/>
        <dsp:cNvSpPr/>
      </dsp:nvSpPr>
      <dsp:spPr>
        <a:xfrm>
          <a:off x="1982331" y="3784473"/>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7024A9-2410-4728-B815-2F0AF9F544E4}">
      <dsp:nvSpPr>
        <dsp:cNvPr id="0" name=""/>
        <dsp:cNvSpPr/>
      </dsp:nvSpPr>
      <dsp:spPr>
        <a:xfrm>
          <a:off x="1982331" y="3593842"/>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1CFF35-7167-404D-A0CA-ACFC97DD3253}">
      <dsp:nvSpPr>
        <dsp:cNvPr id="0" name=""/>
        <dsp:cNvSpPr/>
      </dsp:nvSpPr>
      <dsp:spPr>
        <a:xfrm>
          <a:off x="716740" y="2571750"/>
          <a:ext cx="103140" cy="1212723"/>
        </a:xfrm>
        <a:custGeom>
          <a:avLst/>
          <a:gdLst/>
          <a:ahLst/>
          <a:cxnLst/>
          <a:rect l="0" t="0" r="0" b="0"/>
          <a:pathLst>
            <a:path>
              <a:moveTo>
                <a:pt x="0" y="0"/>
              </a:moveTo>
              <a:lnTo>
                <a:pt x="51570" y="0"/>
              </a:lnTo>
              <a:lnTo>
                <a:pt x="51570" y="1212723"/>
              </a:lnTo>
              <a:lnTo>
                <a:pt x="103140" y="1212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368C79-1F65-42A1-8E14-8E49D82532E1}">
      <dsp:nvSpPr>
        <dsp:cNvPr id="0" name=""/>
        <dsp:cNvSpPr/>
      </dsp:nvSpPr>
      <dsp:spPr>
        <a:xfrm>
          <a:off x="1982331" y="3166859"/>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5D0C0E-624F-46FC-B7BB-ADA19A5CFF82}">
      <dsp:nvSpPr>
        <dsp:cNvPr id="0" name=""/>
        <dsp:cNvSpPr/>
      </dsp:nvSpPr>
      <dsp:spPr>
        <a:xfrm>
          <a:off x="716740" y="2571750"/>
          <a:ext cx="103140" cy="640829"/>
        </a:xfrm>
        <a:custGeom>
          <a:avLst/>
          <a:gdLst/>
          <a:ahLst/>
          <a:cxnLst/>
          <a:rect l="0" t="0" r="0" b="0"/>
          <a:pathLst>
            <a:path>
              <a:moveTo>
                <a:pt x="0" y="0"/>
              </a:moveTo>
              <a:lnTo>
                <a:pt x="51570" y="0"/>
              </a:lnTo>
              <a:lnTo>
                <a:pt x="51570" y="640829"/>
              </a:lnTo>
              <a:lnTo>
                <a:pt x="103140" y="6408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EC5B78-910A-43D6-8B63-37D3247E0666}">
      <dsp:nvSpPr>
        <dsp:cNvPr id="0" name=""/>
        <dsp:cNvSpPr/>
      </dsp:nvSpPr>
      <dsp:spPr>
        <a:xfrm>
          <a:off x="1982331" y="2068792"/>
          <a:ext cx="103140" cy="762524"/>
        </a:xfrm>
        <a:custGeom>
          <a:avLst/>
          <a:gdLst/>
          <a:ahLst/>
          <a:cxnLst/>
          <a:rect l="0" t="0" r="0" b="0"/>
          <a:pathLst>
            <a:path>
              <a:moveTo>
                <a:pt x="0" y="0"/>
              </a:moveTo>
              <a:lnTo>
                <a:pt x="51570" y="0"/>
              </a:lnTo>
              <a:lnTo>
                <a:pt x="51570" y="762524"/>
              </a:lnTo>
              <a:lnTo>
                <a:pt x="103140" y="762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6682E2-6338-4755-ABB6-1F804DAB374C}">
      <dsp:nvSpPr>
        <dsp:cNvPr id="0" name=""/>
        <dsp:cNvSpPr/>
      </dsp:nvSpPr>
      <dsp:spPr>
        <a:xfrm>
          <a:off x="1982331" y="2068792"/>
          <a:ext cx="103140" cy="381262"/>
        </a:xfrm>
        <a:custGeom>
          <a:avLst/>
          <a:gdLst/>
          <a:ahLst/>
          <a:cxnLst/>
          <a:rect l="0" t="0" r="0" b="0"/>
          <a:pathLst>
            <a:path>
              <a:moveTo>
                <a:pt x="0" y="0"/>
              </a:moveTo>
              <a:lnTo>
                <a:pt x="51570" y="0"/>
              </a:lnTo>
              <a:lnTo>
                <a:pt x="51570" y="381262"/>
              </a:lnTo>
              <a:lnTo>
                <a:pt x="103140" y="3812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30C870-3C40-4FD8-805E-48CC6462829E}">
      <dsp:nvSpPr>
        <dsp:cNvPr id="0" name=""/>
        <dsp:cNvSpPr/>
      </dsp:nvSpPr>
      <dsp:spPr>
        <a:xfrm>
          <a:off x="1982331" y="2023072"/>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57D2C1-51F5-4D02-BCFC-13F5C324D6EE}">
      <dsp:nvSpPr>
        <dsp:cNvPr id="0" name=""/>
        <dsp:cNvSpPr/>
      </dsp:nvSpPr>
      <dsp:spPr>
        <a:xfrm>
          <a:off x="1982331" y="1687529"/>
          <a:ext cx="103140" cy="381262"/>
        </a:xfrm>
        <a:custGeom>
          <a:avLst/>
          <a:gdLst/>
          <a:ahLst/>
          <a:cxnLst/>
          <a:rect l="0" t="0" r="0" b="0"/>
          <a:pathLst>
            <a:path>
              <a:moveTo>
                <a:pt x="0" y="381262"/>
              </a:moveTo>
              <a:lnTo>
                <a:pt x="51570" y="381262"/>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5CE2F-7ADC-4F7B-90C5-C39CE83D05A5}">
      <dsp:nvSpPr>
        <dsp:cNvPr id="0" name=""/>
        <dsp:cNvSpPr/>
      </dsp:nvSpPr>
      <dsp:spPr>
        <a:xfrm>
          <a:off x="1982331" y="1306267"/>
          <a:ext cx="103140" cy="762524"/>
        </a:xfrm>
        <a:custGeom>
          <a:avLst/>
          <a:gdLst/>
          <a:ahLst/>
          <a:cxnLst/>
          <a:rect l="0" t="0" r="0" b="0"/>
          <a:pathLst>
            <a:path>
              <a:moveTo>
                <a:pt x="0" y="762524"/>
              </a:moveTo>
              <a:lnTo>
                <a:pt x="51570" y="762524"/>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C1E41-F0A6-4B0B-A7AC-16A7954D8AC2}">
      <dsp:nvSpPr>
        <dsp:cNvPr id="0" name=""/>
        <dsp:cNvSpPr/>
      </dsp:nvSpPr>
      <dsp:spPr>
        <a:xfrm>
          <a:off x="716740" y="2068792"/>
          <a:ext cx="103140" cy="502957"/>
        </a:xfrm>
        <a:custGeom>
          <a:avLst/>
          <a:gdLst/>
          <a:ahLst/>
          <a:cxnLst/>
          <a:rect l="0" t="0" r="0" b="0"/>
          <a:pathLst>
            <a:path>
              <a:moveTo>
                <a:pt x="0" y="502957"/>
              </a:moveTo>
              <a:lnTo>
                <a:pt x="51570" y="502957"/>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6DE2A-055D-4762-B402-3145A79AF002}">
      <dsp:nvSpPr>
        <dsp:cNvPr id="0" name=""/>
        <dsp:cNvSpPr/>
      </dsp:nvSpPr>
      <dsp:spPr>
        <a:xfrm>
          <a:off x="1982331" y="879284"/>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1591A-743C-4A71-A15C-86651D39EC1F}">
      <dsp:nvSpPr>
        <dsp:cNvPr id="0" name=""/>
        <dsp:cNvSpPr/>
      </dsp:nvSpPr>
      <dsp:spPr>
        <a:xfrm>
          <a:off x="716740" y="925004"/>
          <a:ext cx="103140" cy="1646745"/>
        </a:xfrm>
        <a:custGeom>
          <a:avLst/>
          <a:gdLst/>
          <a:ahLst/>
          <a:cxnLst/>
          <a:rect l="0" t="0" r="0" b="0"/>
          <a:pathLst>
            <a:path>
              <a:moveTo>
                <a:pt x="0" y="1646745"/>
              </a:moveTo>
              <a:lnTo>
                <a:pt x="51570" y="1646745"/>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25997F-F4B0-4B79-8456-406ADD875A3E}">
      <dsp:nvSpPr>
        <dsp:cNvPr id="0" name=""/>
        <dsp:cNvSpPr/>
      </dsp:nvSpPr>
      <dsp:spPr>
        <a:xfrm>
          <a:off x="1982331" y="368625"/>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716740" y="414345"/>
          <a:ext cx="103140" cy="2157404"/>
        </a:xfrm>
        <a:custGeom>
          <a:avLst/>
          <a:gdLst/>
          <a:ahLst/>
          <a:cxnLst/>
          <a:rect l="0" t="0" r="0" b="0"/>
          <a:pathLst>
            <a:path>
              <a:moveTo>
                <a:pt x="0" y="2157404"/>
              </a:moveTo>
              <a:lnTo>
                <a:pt x="51570" y="2157404"/>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998862"/>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第四节   第五节</a:t>
          </a:r>
          <a:endParaRPr lang="zh-CN" altLang="en-US" sz="2000" b="1" i="0" u="none" kern="1200" dirty="0" smtClean="0">
            <a:latin typeface="微软雅黑" panose="020B0503020204020204" pitchFamily="34" charset="-122"/>
            <a:ea typeface="微软雅黑" panose="020B0503020204020204" pitchFamily="34" charset="-122"/>
            <a:cs typeface="+mn-cs"/>
          </a:endParaRPr>
        </a:p>
      </dsp:txBody>
      <dsp:txXfrm>
        <a:off x="5099" y="998862"/>
        <a:ext cx="711641" cy="3145774"/>
      </dsp:txXfrm>
    </dsp:sp>
    <dsp:sp modelId="{852C6526-3D5B-41D2-828D-FDB96F96988A}">
      <dsp:nvSpPr>
        <dsp:cNvPr id="0" name=""/>
        <dsp:cNvSpPr/>
      </dsp:nvSpPr>
      <dsp:spPr>
        <a:xfrm>
          <a:off x="819880" y="191247"/>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信度</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191247"/>
        <a:ext cx="1162451" cy="446196"/>
      </dsp:txXfrm>
    </dsp:sp>
    <dsp:sp modelId="{EADBCB62-4551-4C42-ACB7-E7553E65E062}">
      <dsp:nvSpPr>
        <dsp:cNvPr id="0" name=""/>
        <dsp:cNvSpPr/>
      </dsp:nvSpPr>
      <dsp:spPr>
        <a:xfrm>
          <a:off x="2085472" y="255945"/>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可靠性、</a:t>
          </a:r>
          <a:r>
            <a:rPr lang="zh-CN" altLang="en-US" sz="1600" b="1" kern="1200" dirty="0" smtClean="0">
              <a:solidFill>
                <a:srgbClr val="FF0000"/>
              </a:solidFill>
              <a:latin typeface="微软雅黑" panose="020B0503020204020204" pitchFamily="34" charset="-122"/>
              <a:ea typeface="微软雅黑" panose="020B0503020204020204" pitchFamily="34" charset="-122"/>
            </a:rPr>
            <a:t>稳定性</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255945"/>
        <a:ext cx="6982437" cy="316799"/>
      </dsp:txXfrm>
    </dsp:sp>
    <dsp:sp modelId="{D5DCC74D-F7BF-483B-ABBB-392FE9B094E9}">
      <dsp:nvSpPr>
        <dsp:cNvPr id="0" name=""/>
        <dsp:cNvSpPr/>
      </dsp:nvSpPr>
      <dsp:spPr>
        <a:xfrm>
          <a:off x="819880" y="701906"/>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效度</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701906"/>
        <a:ext cx="1162451" cy="446196"/>
      </dsp:txXfrm>
    </dsp:sp>
    <dsp:sp modelId="{8FCF7DAF-39E6-46D2-B2F9-218F248D8DBF}">
      <dsp:nvSpPr>
        <dsp:cNvPr id="0" name=""/>
        <dsp:cNvSpPr/>
      </dsp:nvSpPr>
      <dsp:spPr>
        <a:xfrm>
          <a:off x="2085472" y="766604"/>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有效性、</a:t>
          </a:r>
          <a:r>
            <a:rPr lang="zh-CN" altLang="en-US" sz="1600" b="1" kern="1200" dirty="0" smtClean="0">
              <a:solidFill>
                <a:srgbClr val="FF0000"/>
              </a:solidFill>
              <a:latin typeface="微软雅黑" panose="020B0503020204020204" pitchFamily="34" charset="-122"/>
              <a:ea typeface="微软雅黑" panose="020B0503020204020204" pitchFamily="34" charset="-122"/>
            </a:rPr>
            <a:t>正确性；</a:t>
          </a:r>
          <a:r>
            <a:rPr lang="zh-CN" altLang="en-US" sz="1600" b="1" kern="1200" dirty="0" smtClean="0">
              <a:solidFill>
                <a:srgbClr val="000000"/>
              </a:solidFill>
              <a:latin typeface="微软雅黑" panose="020B0503020204020204" pitchFamily="34" charset="-122"/>
              <a:ea typeface="微软雅黑" panose="020B0503020204020204" pitchFamily="34" charset="-122"/>
            </a:rPr>
            <a:t>效标效度、内容效度</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766604"/>
        <a:ext cx="6982437" cy="316799"/>
      </dsp:txXfrm>
    </dsp:sp>
    <dsp:sp modelId="{92C56A28-FD26-46F0-8473-E7C6698433B7}">
      <dsp:nvSpPr>
        <dsp:cNvPr id="0" name=""/>
        <dsp:cNvSpPr/>
      </dsp:nvSpPr>
      <dsp:spPr>
        <a:xfrm>
          <a:off x="819880" y="1845693"/>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历史成本</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1845693"/>
        <a:ext cx="1162451" cy="446196"/>
      </dsp:txXfrm>
    </dsp:sp>
    <dsp:sp modelId="{5B651776-AAB8-4A28-B245-D4AFDC1DAA66}">
      <dsp:nvSpPr>
        <dsp:cNvPr id="0" name=""/>
        <dsp:cNvSpPr/>
      </dsp:nvSpPr>
      <dsp:spPr>
        <a:xfrm>
          <a:off x="2085472" y="1147867"/>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招募成本：</a:t>
          </a:r>
          <a:r>
            <a:rPr lang="zh-CN" altLang="en-US" sz="1600" kern="1200" dirty="0" smtClean="0">
              <a:latin typeface="微软雅黑" panose="020B0503020204020204" pitchFamily="34" charset="-122"/>
              <a:ea typeface="微软雅黑" panose="020B0503020204020204" pitchFamily="34" charset="-122"/>
            </a:rPr>
            <a:t>为</a:t>
          </a:r>
          <a:r>
            <a:rPr lang="zh-CN" altLang="en-US" sz="1600" b="1" u="none" kern="1200" dirty="0" smtClean="0">
              <a:solidFill>
                <a:schemeClr val="tx1"/>
              </a:solidFill>
              <a:latin typeface="微软雅黑" panose="020B0503020204020204" pitchFamily="34" charset="-122"/>
              <a:ea typeface="微软雅黑" panose="020B0503020204020204" pitchFamily="34" charset="-122"/>
              <a:cs typeface="+mn-cs"/>
            </a:rPr>
            <a:t>吸引</a:t>
          </a:r>
          <a:r>
            <a:rPr lang="zh-CN" altLang="en-US" sz="1600" kern="1200" dirty="0" smtClean="0">
              <a:latin typeface="微软雅黑" panose="020B0503020204020204" pitchFamily="34" charset="-122"/>
              <a:ea typeface="微软雅黑" panose="020B0503020204020204" pitchFamily="34" charset="-122"/>
            </a:rPr>
            <a:t>组织所需人力资源而发生的费用</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1147867"/>
        <a:ext cx="6982437" cy="316799"/>
      </dsp:txXfrm>
    </dsp:sp>
    <dsp:sp modelId="{A0C3EB01-B30E-44E2-8D0F-7A855B7131E3}">
      <dsp:nvSpPr>
        <dsp:cNvPr id="0" name=""/>
        <dsp:cNvSpPr/>
      </dsp:nvSpPr>
      <dsp:spPr>
        <a:xfrm>
          <a:off x="2085472" y="1529129"/>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选拔成本：</a:t>
          </a:r>
          <a:r>
            <a:rPr lang="zh-CN" altLang="en-US" sz="1600" kern="1200" dirty="0" smtClean="0">
              <a:latin typeface="微软雅黑" panose="020B0503020204020204" pitchFamily="34" charset="-122"/>
              <a:ea typeface="微软雅黑" panose="020B0503020204020204" pitchFamily="34" charset="-122"/>
            </a:rPr>
            <a:t>招聘者对应聘人员进行</a:t>
          </a:r>
          <a:r>
            <a:rPr lang="zh-CN" altLang="en-US" sz="1600" b="1" u="none" kern="1200" dirty="0" smtClean="0">
              <a:solidFill>
                <a:schemeClr val="tx1"/>
              </a:solidFill>
              <a:latin typeface="微软雅黑" panose="020B0503020204020204" pitchFamily="34" charset="-122"/>
              <a:ea typeface="微软雅黑" panose="020B0503020204020204" pitchFamily="34" charset="-122"/>
              <a:cs typeface="+mn-cs"/>
            </a:rPr>
            <a:t>鉴别选择</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1529129"/>
        <a:ext cx="6982437" cy="316799"/>
      </dsp:txXfrm>
    </dsp:sp>
    <dsp:sp modelId="{3821C85C-849F-4DB1-A18D-BD9665252259}">
      <dsp:nvSpPr>
        <dsp:cNvPr id="0" name=""/>
        <dsp:cNvSpPr/>
      </dsp:nvSpPr>
      <dsp:spPr>
        <a:xfrm>
          <a:off x="2085472" y="1910392"/>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录用成本：</a:t>
          </a:r>
          <a:r>
            <a:rPr lang="zh-CN" altLang="en-US" sz="1600" kern="1200" dirty="0" smtClean="0">
              <a:latin typeface="微软雅黑" panose="020B0503020204020204" pitchFamily="34" charset="-122"/>
              <a:ea typeface="微软雅黑" panose="020B0503020204020204" pitchFamily="34" charset="-122"/>
            </a:rPr>
            <a:t>经过招募筛选后，把合适的人员</a:t>
          </a:r>
          <a:r>
            <a:rPr lang="zh-CN" altLang="en-US" sz="1600" b="1" u="none" kern="1200" dirty="0" smtClean="0">
              <a:latin typeface="微软雅黑" panose="020B0503020204020204" pitchFamily="34" charset="-122"/>
              <a:ea typeface="微软雅黑" panose="020B0503020204020204" pitchFamily="34" charset="-122"/>
            </a:rPr>
            <a:t>录用</a:t>
          </a:r>
          <a:r>
            <a:rPr lang="zh-CN" altLang="en-US" sz="1600" kern="1200" dirty="0" smtClean="0">
              <a:latin typeface="微软雅黑" panose="020B0503020204020204" pitchFamily="34" charset="-122"/>
              <a:ea typeface="微软雅黑" panose="020B0503020204020204" pitchFamily="34" charset="-122"/>
            </a:rPr>
            <a:t>到组织中所发生的费用</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1910392"/>
        <a:ext cx="6982437" cy="316799"/>
      </dsp:txXfrm>
    </dsp:sp>
    <dsp:sp modelId="{762FA0CB-E845-403A-9B1D-CB1B33A7E5BF}">
      <dsp:nvSpPr>
        <dsp:cNvPr id="0" name=""/>
        <dsp:cNvSpPr/>
      </dsp:nvSpPr>
      <dsp:spPr>
        <a:xfrm>
          <a:off x="2085472" y="2291654"/>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安置成本：</a:t>
          </a:r>
          <a:r>
            <a:rPr lang="zh-CN" altLang="en-US" sz="1600" kern="1200" dirty="0" smtClean="0">
              <a:latin typeface="微软雅黑" panose="020B0503020204020204" pitchFamily="34" charset="-122"/>
              <a:ea typeface="微软雅黑" panose="020B0503020204020204" pitchFamily="34" charset="-122"/>
            </a:rPr>
            <a:t>为</a:t>
          </a:r>
          <a:r>
            <a:rPr lang="zh-CN" altLang="en-US" sz="1600" b="1" u="none" kern="1200" dirty="0" smtClean="0">
              <a:solidFill>
                <a:schemeClr val="tx1"/>
              </a:solidFill>
              <a:latin typeface="微软雅黑" panose="020B0503020204020204" pitchFamily="34" charset="-122"/>
              <a:ea typeface="微软雅黑" panose="020B0503020204020204" pitchFamily="34" charset="-122"/>
              <a:cs typeface="+mn-cs"/>
            </a:rPr>
            <a:t>安置</a:t>
          </a:r>
          <a:r>
            <a:rPr lang="zh-CN" altLang="en-US" sz="1600" kern="1200" dirty="0" smtClean="0">
              <a:latin typeface="微软雅黑" panose="020B0503020204020204" pitchFamily="34" charset="-122"/>
              <a:ea typeface="微软雅黑" panose="020B0503020204020204" pitchFamily="34" charset="-122"/>
            </a:rPr>
            <a:t>已录取职工到具体工作岗位上时所发生的费用</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2291654"/>
        <a:ext cx="6982437" cy="316799"/>
      </dsp:txXfrm>
    </dsp:sp>
    <dsp:sp modelId="{F3CFF8BD-BAA4-46CB-AA65-78C3F76B08AD}">
      <dsp:nvSpPr>
        <dsp:cNvPr id="0" name=""/>
        <dsp:cNvSpPr/>
      </dsp:nvSpPr>
      <dsp:spPr>
        <a:xfrm>
          <a:off x="2085472" y="2672917"/>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适用性培训成本：</a:t>
          </a:r>
          <a:r>
            <a:rPr lang="zh-CN" altLang="en-US" sz="1600" kern="1200" dirty="0" smtClean="0">
              <a:latin typeface="微软雅黑" panose="020B0503020204020204" pitchFamily="34" charset="-122"/>
              <a:ea typeface="微软雅黑" panose="020B0503020204020204" pitchFamily="34" charset="-122"/>
            </a:rPr>
            <a:t>招募筛选后，把合适的人员</a:t>
          </a:r>
          <a:r>
            <a:rPr lang="zh-CN" altLang="en-US" sz="1600" b="1" u="none" kern="1200" dirty="0" smtClean="0">
              <a:latin typeface="微软雅黑" panose="020B0503020204020204" pitchFamily="34" charset="-122"/>
              <a:ea typeface="微软雅黑" panose="020B0503020204020204" pitchFamily="34" charset="-122"/>
            </a:rPr>
            <a:t>录用</a:t>
          </a:r>
          <a:r>
            <a:rPr lang="zh-CN" altLang="en-US" sz="1600" kern="1200" dirty="0" smtClean="0">
              <a:latin typeface="微软雅黑" panose="020B0503020204020204" pitchFamily="34" charset="-122"/>
              <a:ea typeface="微软雅黑" panose="020B0503020204020204" pitchFamily="34" charset="-122"/>
            </a:rPr>
            <a:t>到组织中的费用</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2672917"/>
        <a:ext cx="6982437" cy="316799"/>
      </dsp:txXfrm>
    </dsp:sp>
    <dsp:sp modelId="{66EB9B89-D53E-47B8-BC49-A7BA60D91BC4}">
      <dsp:nvSpPr>
        <dsp:cNvPr id="0" name=""/>
        <dsp:cNvSpPr/>
      </dsp:nvSpPr>
      <dsp:spPr>
        <a:xfrm>
          <a:off x="819880" y="2989481"/>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离职成本</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2989481"/>
        <a:ext cx="1162451" cy="446196"/>
      </dsp:txXfrm>
    </dsp:sp>
    <dsp:sp modelId="{B7255C14-CD23-48B0-A38E-0DDE03C15E23}">
      <dsp:nvSpPr>
        <dsp:cNvPr id="0" name=""/>
        <dsp:cNvSpPr/>
      </dsp:nvSpPr>
      <dsp:spPr>
        <a:xfrm>
          <a:off x="2085472" y="3054179"/>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离职前的</a:t>
          </a:r>
          <a:r>
            <a:rPr lang="zh-CN" altLang="en-US" sz="1600" b="1" kern="1200" dirty="0" smtClean="0">
              <a:latin typeface="微软雅黑" panose="020B0503020204020204" pitchFamily="34" charset="-122"/>
              <a:ea typeface="微软雅黑" panose="020B0503020204020204" pitchFamily="34" charset="-122"/>
            </a:rPr>
            <a:t>面谈</a:t>
          </a:r>
          <a:r>
            <a:rPr lang="zh-CN" altLang="en-US" sz="1600" kern="1200" dirty="0" smtClean="0">
              <a:latin typeface="微软雅黑" panose="020B0503020204020204" pitchFamily="34" charset="-122"/>
              <a:ea typeface="微软雅黑" panose="020B0503020204020204" pitchFamily="34" charset="-122"/>
            </a:rPr>
            <a:t>费用；与离职有关的</a:t>
          </a:r>
          <a:r>
            <a:rPr lang="zh-CN" altLang="en-US" sz="1600" b="1" kern="1200" dirty="0" smtClean="0">
              <a:latin typeface="微软雅黑" panose="020B0503020204020204" pitchFamily="34" charset="-122"/>
              <a:ea typeface="微软雅黑" panose="020B0503020204020204" pitchFamily="34" charset="-122"/>
            </a:rPr>
            <a:t>管理</a:t>
          </a:r>
          <a:r>
            <a:rPr lang="zh-CN" altLang="en-US" sz="1600" kern="1200" dirty="0" smtClean="0">
              <a:latin typeface="微软雅黑" panose="020B0503020204020204" pitchFamily="34" charset="-122"/>
              <a:ea typeface="微软雅黑" panose="020B0503020204020204" pitchFamily="34" charset="-122"/>
            </a:rPr>
            <a:t>活动费用；</a:t>
          </a:r>
          <a:r>
            <a:rPr lang="zh-CN" altLang="en-US" sz="1600" b="1" kern="1200" dirty="0" smtClean="0">
              <a:latin typeface="微软雅黑" panose="020B0503020204020204" pitchFamily="34" charset="-122"/>
              <a:ea typeface="微软雅黑" panose="020B0503020204020204" pitchFamily="34" charset="-122"/>
            </a:rPr>
            <a:t>离职金</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3054179"/>
        <a:ext cx="6982437" cy="316799"/>
      </dsp:txXfrm>
    </dsp:sp>
    <dsp:sp modelId="{3843F7CA-75C1-4869-AC7C-1DC18B78BCB0}">
      <dsp:nvSpPr>
        <dsp:cNvPr id="0" name=""/>
        <dsp:cNvSpPr/>
      </dsp:nvSpPr>
      <dsp:spPr>
        <a:xfrm>
          <a:off x="819880" y="3561375"/>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smtClean="0">
              <a:solidFill>
                <a:schemeClr val="tx1"/>
              </a:solidFill>
              <a:latin typeface="微软雅黑" panose="020B0503020204020204" pitchFamily="34" charset="-122"/>
              <a:ea typeface="微软雅黑" panose="020B0503020204020204" pitchFamily="34" charset="-122"/>
              <a:cs typeface="+mn-cs"/>
            </a:rPr>
            <a:t>重置成本</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3561375"/>
        <a:ext cx="1162451" cy="446196"/>
      </dsp:txXfrm>
    </dsp:sp>
    <dsp:sp modelId="{68D89249-7BC1-48F8-B749-45AD561BF7C7}">
      <dsp:nvSpPr>
        <dsp:cNvPr id="0" name=""/>
        <dsp:cNvSpPr/>
      </dsp:nvSpPr>
      <dsp:spPr>
        <a:xfrm>
          <a:off x="2085472" y="3435442"/>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000000"/>
              </a:solidFill>
              <a:latin typeface="微软雅黑" panose="020B0503020204020204" pitchFamily="34" charset="-122"/>
              <a:ea typeface="微软雅黑" panose="020B0503020204020204" pitchFamily="34" charset="-122"/>
            </a:rPr>
            <a:t>由于招聘失误导致人员流失而引起的组织</a:t>
          </a:r>
          <a:r>
            <a:rPr lang="zh-CN" altLang="en-US" sz="1600" b="1" kern="1200" dirty="0" smtClean="0">
              <a:solidFill>
                <a:srgbClr val="FF0000"/>
              </a:solidFill>
              <a:latin typeface="微软雅黑" panose="020B0503020204020204" pitchFamily="34" charset="-122"/>
              <a:ea typeface="微软雅黑" panose="020B0503020204020204" pitchFamily="34" charset="-122"/>
            </a:rPr>
            <a:t>重新招聘</a:t>
          </a:r>
          <a:r>
            <a:rPr lang="zh-CN" altLang="en-US" sz="1600" kern="1200" dirty="0" smtClean="0">
              <a:solidFill>
                <a:srgbClr val="000000"/>
              </a:solidFill>
              <a:latin typeface="微软雅黑" panose="020B0503020204020204" pitchFamily="34" charset="-122"/>
              <a:ea typeface="微软雅黑" panose="020B0503020204020204" pitchFamily="34" charset="-122"/>
            </a:rPr>
            <a:t>所花费的费用</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3435442"/>
        <a:ext cx="6982437" cy="316799"/>
      </dsp:txXfrm>
    </dsp:sp>
    <dsp:sp modelId="{E61B7357-3CD4-4F31-9B2F-9E9981C5C199}">
      <dsp:nvSpPr>
        <dsp:cNvPr id="0" name=""/>
        <dsp:cNvSpPr/>
      </dsp:nvSpPr>
      <dsp:spPr>
        <a:xfrm>
          <a:off x="2085472" y="3816704"/>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000000"/>
              </a:solidFill>
              <a:latin typeface="微软雅黑" panose="020B0503020204020204" pitchFamily="34" charset="-122"/>
              <a:ea typeface="微软雅黑" panose="020B0503020204020204" pitchFamily="34" charset="-122"/>
            </a:rPr>
            <a:t>新聘员工的</a:t>
          </a:r>
          <a:r>
            <a:rPr lang="zh-CN" altLang="en-US" sz="1600" b="1" kern="1200" dirty="0" smtClean="0">
              <a:solidFill>
                <a:srgbClr val="000000"/>
              </a:solidFill>
              <a:latin typeface="微软雅黑" panose="020B0503020204020204" pitchFamily="34" charset="-122"/>
              <a:ea typeface="微软雅黑" panose="020B0503020204020204" pitchFamily="34" charset="-122"/>
            </a:rPr>
            <a:t>补充</a:t>
          </a:r>
          <a:r>
            <a:rPr lang="zh-CN" altLang="en-US" sz="1600" kern="1200" dirty="0" smtClean="0">
              <a:solidFill>
                <a:srgbClr val="000000"/>
              </a:solidFill>
              <a:latin typeface="微软雅黑" panose="020B0503020204020204" pitchFamily="34" charset="-122"/>
              <a:ea typeface="微软雅黑" panose="020B0503020204020204" pitchFamily="34" charset="-122"/>
            </a:rPr>
            <a:t>费用、新聘员工的</a:t>
          </a:r>
          <a:r>
            <a:rPr lang="zh-CN" altLang="en-US" sz="1600" b="1" kern="1200" dirty="0" smtClean="0">
              <a:solidFill>
                <a:srgbClr val="000000"/>
              </a:solidFill>
              <a:latin typeface="微软雅黑" panose="020B0503020204020204" pitchFamily="34" charset="-122"/>
              <a:ea typeface="微软雅黑" panose="020B0503020204020204" pitchFamily="34" charset="-122"/>
            </a:rPr>
            <a:t>培训</a:t>
          </a:r>
          <a:r>
            <a:rPr lang="zh-CN" altLang="en-US" sz="1600" kern="1200" dirty="0" smtClean="0">
              <a:solidFill>
                <a:srgbClr val="000000"/>
              </a:solidFill>
              <a:latin typeface="微软雅黑" panose="020B0503020204020204" pitchFamily="34" charset="-122"/>
              <a:ea typeface="微软雅黑" panose="020B0503020204020204" pitchFamily="34" charset="-122"/>
            </a:rPr>
            <a:t>费用</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3816704"/>
        <a:ext cx="6982437" cy="316799"/>
      </dsp:txXfrm>
    </dsp:sp>
    <dsp:sp modelId="{F8FE4275-5F21-4581-AEF5-27EEAE48B4D9}">
      <dsp:nvSpPr>
        <dsp:cNvPr id="0" name=""/>
        <dsp:cNvSpPr/>
      </dsp:nvSpPr>
      <dsp:spPr>
        <a:xfrm>
          <a:off x="819880" y="4141743"/>
          <a:ext cx="1162451" cy="81050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录用人员评估</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4141743"/>
        <a:ext cx="1162451" cy="810508"/>
      </dsp:txXfrm>
    </dsp:sp>
    <dsp:sp modelId="{7304EE9A-2493-48A8-A3A5-2FF834887744}">
      <dsp:nvSpPr>
        <dsp:cNvPr id="0" name=""/>
        <dsp:cNvSpPr/>
      </dsp:nvSpPr>
      <dsp:spPr>
        <a:xfrm>
          <a:off x="2085472" y="4197967"/>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000000"/>
              </a:solidFill>
              <a:latin typeface="微软雅黑" panose="020B0503020204020204" pitchFamily="34" charset="-122"/>
              <a:ea typeface="微软雅黑" panose="020B0503020204020204" pitchFamily="34" charset="-122"/>
            </a:rPr>
            <a:t>根据招聘计划对</a:t>
          </a:r>
          <a:r>
            <a:rPr lang="zh-CN" altLang="en-US" sz="1600" kern="1200" dirty="0" smtClean="0">
              <a:solidFill>
                <a:srgbClr val="FF0000"/>
              </a:solidFill>
              <a:latin typeface="微软雅黑" panose="020B0503020204020204" pitchFamily="34" charset="-122"/>
              <a:ea typeface="微软雅黑" panose="020B0503020204020204" pitchFamily="34" charset="-122"/>
            </a:rPr>
            <a:t>录用人员</a:t>
          </a:r>
          <a:r>
            <a:rPr lang="zh-CN" altLang="en-US" sz="1600" kern="1200" dirty="0" smtClean="0">
              <a:solidFill>
                <a:srgbClr val="000000"/>
              </a:solidFill>
              <a:latin typeface="微软雅黑" panose="020B0503020204020204" pitchFamily="34" charset="-122"/>
              <a:ea typeface="微软雅黑" panose="020B0503020204020204" pitchFamily="34" charset="-122"/>
            </a:rPr>
            <a:t>的数量和质量进行评价的过程</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4197967"/>
        <a:ext cx="6982437" cy="316799"/>
      </dsp:txXfrm>
    </dsp:sp>
    <dsp:sp modelId="{D6A3AB3F-F97B-4052-9E79-AEE458F3CD9C}">
      <dsp:nvSpPr>
        <dsp:cNvPr id="0" name=""/>
        <dsp:cNvSpPr/>
      </dsp:nvSpPr>
      <dsp:spPr>
        <a:xfrm>
          <a:off x="2085472" y="4579229"/>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000000"/>
              </a:solidFill>
              <a:latin typeface="微软雅黑" panose="020B0503020204020204" pitchFamily="34" charset="-122"/>
              <a:ea typeface="微软雅黑" panose="020B0503020204020204" pitchFamily="34" charset="-122"/>
            </a:rPr>
            <a:t>录用比、招聘完成比、应聘比、录用成功比</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2085472" y="4579229"/>
        <a:ext cx="6982437" cy="31679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C9903-54F3-4697-B380-3B90536ECC3F}" type="datetimeFigureOut">
              <a:rPr lang="zh-CN" altLang="en-US" smtClean="0"/>
              <a:t>2020/11/17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69529F-1C61-47BA-9343-4E6CCB94CECF}" type="slidenum">
              <a:rPr lang="zh-CN" altLang="en-US" smtClean="0"/>
              <a:t>‹#›</a:t>
            </a:fld>
            <a:endParaRPr lang="zh-CN" altLang="en-US"/>
          </a:p>
        </p:txBody>
      </p:sp>
    </p:spTree>
    <p:extLst>
      <p:ext uri="{BB962C8B-B14F-4D97-AF65-F5344CB8AC3E}">
        <p14:creationId xmlns:p14="http://schemas.microsoft.com/office/powerpoint/2010/main" val="776624583"/>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965" algn="l" defTabSz="913765" rtl="0" eaLnBrk="1" latinLnBrk="0" hangingPunct="1">
      <a:defRPr sz="1200" kern="1200">
        <a:solidFill>
          <a:schemeClr val="tx1"/>
        </a:solidFill>
        <a:latin typeface="+mn-lt"/>
        <a:ea typeface="+mn-ea"/>
        <a:cs typeface="+mn-cs"/>
      </a:defRPr>
    </a:lvl4pPr>
    <a:lvl5pPr marL="1828165" algn="l" defTabSz="913765" rtl="0" eaLnBrk="1" latinLnBrk="0" hangingPunct="1">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1930" algn="l" defTabSz="913765" rtl="0" eaLnBrk="1" latinLnBrk="0" hangingPunct="1">
      <a:defRPr sz="1200" kern="1200">
        <a:solidFill>
          <a:schemeClr val="tx1"/>
        </a:solidFill>
        <a:latin typeface="+mn-lt"/>
        <a:ea typeface="+mn-ea"/>
        <a:cs typeface="+mn-cs"/>
      </a:defRPr>
    </a:lvl7pPr>
    <a:lvl8pPr marL="3199130" algn="l" defTabSz="913765" rtl="0" eaLnBrk="1" latinLnBrk="0" hangingPunct="1">
      <a:defRPr sz="1200" kern="1200">
        <a:solidFill>
          <a:schemeClr val="tx1"/>
        </a:solidFill>
        <a:latin typeface="+mn-lt"/>
        <a:ea typeface="+mn-ea"/>
        <a:cs typeface="+mn-cs"/>
      </a:defRPr>
    </a:lvl8pPr>
    <a:lvl9pPr marL="365633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a:t>
            </a:fld>
            <a:endParaRPr lang="zh-CN" altLang="en-US"/>
          </a:p>
        </p:txBody>
      </p:sp>
    </p:spTree>
    <p:extLst>
      <p:ext uri="{BB962C8B-B14F-4D97-AF65-F5344CB8AC3E}">
        <p14:creationId xmlns:p14="http://schemas.microsoft.com/office/powerpoint/2010/main" val="2581569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接下来咱们再来了解一下招聘的流程设计：我们前面说过招聘按照程序是分成招募和选拔两部分，这个流程设计进行了更加的细化，包括了五步：</a:t>
            </a:r>
            <a:endParaRPr lang="en-US" altLang="zh-CN" b="1" dirty="0" smtClean="0"/>
          </a:p>
          <a:p>
            <a:r>
              <a:rPr lang="zh-CN" altLang="en-US" b="1" dirty="0" smtClean="0"/>
              <a:t>（</a:t>
            </a:r>
            <a:r>
              <a:rPr lang="en-US" altLang="zh-CN" b="1" dirty="0" smtClean="0"/>
              <a:t>1</a:t>
            </a:r>
            <a:r>
              <a:rPr lang="zh-CN" altLang="en-US" b="1" dirty="0" smtClean="0"/>
              <a:t>）综合公司目前和将来的情况，看一下目前的人力资源是否需要补充，如果需要，那要招聘什么样的人才、招聘多少</a:t>
            </a:r>
            <a:endParaRPr lang="en-US" altLang="zh-CN" b="1" dirty="0" smtClean="0"/>
          </a:p>
          <a:p>
            <a:r>
              <a:rPr lang="zh-CN" altLang="en-US" b="1" dirty="0" smtClean="0"/>
              <a:t>（</a:t>
            </a:r>
            <a:r>
              <a:rPr lang="en-US" altLang="zh-CN" b="1" dirty="0" smtClean="0"/>
              <a:t>2</a:t>
            </a:r>
            <a:r>
              <a:rPr lang="zh-CN" altLang="en-US" b="1" dirty="0" smtClean="0"/>
              <a:t>）做出决定以后就将你公司的招聘要求发布出去，可能是在</a:t>
            </a:r>
            <a:r>
              <a:rPr lang="en-US" altLang="zh-CN" b="1" dirty="0" smtClean="0"/>
              <a:t>BOSS</a:t>
            </a:r>
            <a:r>
              <a:rPr lang="zh-CN" altLang="en-US" b="1" dirty="0" smtClean="0"/>
              <a:t>等招聘平台上，也可能是各所高校等去校招</a:t>
            </a:r>
            <a:endParaRPr lang="en-US" altLang="zh-CN" b="1" dirty="0" smtClean="0"/>
          </a:p>
          <a:p>
            <a:r>
              <a:rPr lang="zh-CN" altLang="en-US" b="1" dirty="0" smtClean="0"/>
              <a:t>（</a:t>
            </a:r>
            <a:r>
              <a:rPr lang="en-US" altLang="zh-CN" b="1" dirty="0" smtClean="0"/>
              <a:t>3</a:t>
            </a:r>
            <a:r>
              <a:rPr lang="zh-CN" altLang="en-US" b="1" dirty="0" smtClean="0"/>
              <a:t>）信息发布出去以后，那就会收到一些简历，有的人可能就是直接不符合要求，直接就去掉了，把剩下符合要求的挑选出来</a:t>
            </a:r>
            <a:endParaRPr lang="en-US" altLang="zh-CN" b="1" dirty="0" smtClean="0"/>
          </a:p>
          <a:p>
            <a:r>
              <a:rPr lang="zh-CN" altLang="en-US" b="1" dirty="0" smtClean="0"/>
              <a:t>（</a:t>
            </a:r>
            <a:r>
              <a:rPr lang="en-US" altLang="zh-CN" b="1" dirty="0" smtClean="0"/>
              <a:t>4</a:t>
            </a:r>
            <a:r>
              <a:rPr lang="zh-CN" altLang="en-US" b="1" dirty="0" smtClean="0"/>
              <a:t>）通过面试，我们择优录取需要的人才</a:t>
            </a:r>
            <a:endParaRPr lang="en-US" altLang="zh-CN" b="1" dirty="0" smtClean="0"/>
          </a:p>
          <a:p>
            <a:r>
              <a:rPr lang="zh-CN" altLang="en-US" b="1" dirty="0" smtClean="0"/>
              <a:t>（</a:t>
            </a:r>
            <a:r>
              <a:rPr lang="en-US" altLang="zh-CN" b="1" dirty="0" smtClean="0"/>
              <a:t>5</a:t>
            </a:r>
            <a:r>
              <a:rPr lang="zh-CN" altLang="en-US" b="1" dirty="0" smtClean="0"/>
              <a:t>）当员工进入公司或调任另一新岗位后，应持续追踪其绩效水平，并进一步检验选聘结果和实际绩效之间的差距，评估一下你之前的招聘方案是否可行、招聘要求是否合适</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10</a:t>
            </a:fld>
            <a:endParaRPr lang="zh-CN" altLang="en-US"/>
          </a:p>
        </p:txBody>
      </p:sp>
    </p:spTree>
    <p:extLst>
      <p:ext uri="{BB962C8B-B14F-4D97-AF65-F5344CB8AC3E}">
        <p14:creationId xmlns:p14="http://schemas.microsoft.com/office/powerpoint/2010/main" val="1692447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11</a:t>
            </a:fld>
            <a:endParaRPr lang="zh-CN" altLang="en-US"/>
          </a:p>
        </p:txBody>
      </p:sp>
    </p:spTree>
    <p:extLst>
      <p:ext uri="{BB962C8B-B14F-4D97-AF65-F5344CB8AC3E}">
        <p14:creationId xmlns:p14="http://schemas.microsoft.com/office/powerpoint/2010/main" val="285657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12</a:t>
            </a:fld>
            <a:endParaRPr lang="zh-CN" altLang="en-US"/>
          </a:p>
        </p:txBody>
      </p:sp>
    </p:spTree>
    <p:extLst>
      <p:ext uri="{BB962C8B-B14F-4D97-AF65-F5344CB8AC3E}">
        <p14:creationId xmlns:p14="http://schemas.microsoft.com/office/powerpoint/2010/main" val="3233747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13</a:t>
            </a:fld>
            <a:endParaRPr lang="zh-CN" altLang="en-US"/>
          </a:p>
        </p:txBody>
      </p:sp>
    </p:spTree>
    <p:extLst>
      <p:ext uri="{BB962C8B-B14F-4D97-AF65-F5344CB8AC3E}">
        <p14:creationId xmlns:p14="http://schemas.microsoft.com/office/powerpoint/2010/main" val="2609233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14</a:t>
            </a:fld>
            <a:endParaRPr lang="zh-CN" altLang="en-US"/>
          </a:p>
        </p:txBody>
      </p:sp>
    </p:spTree>
    <p:extLst>
      <p:ext uri="{BB962C8B-B14F-4D97-AF65-F5344CB8AC3E}">
        <p14:creationId xmlns:p14="http://schemas.microsoft.com/office/powerpoint/2010/main" val="3986449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15</a:t>
            </a:fld>
            <a:endParaRPr lang="zh-CN" altLang="en-US"/>
          </a:p>
        </p:txBody>
      </p:sp>
    </p:spTree>
    <p:extLst>
      <p:ext uri="{BB962C8B-B14F-4D97-AF65-F5344CB8AC3E}">
        <p14:creationId xmlns:p14="http://schemas.microsoft.com/office/powerpoint/2010/main" val="2186285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基本了解了什么叫做招聘以后，我们来学习一下招聘的策划</a:t>
            </a:r>
            <a:r>
              <a:rPr lang="en-US" altLang="zh-CN" dirty="0" smtClean="0"/>
              <a:t>——</a:t>
            </a:r>
            <a:r>
              <a:rPr lang="zh-CN" altLang="en-US" dirty="0" smtClean="0"/>
              <a:t>其实相当于咱们正式招聘前的准备工作，就是要做个计划</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16</a:t>
            </a:fld>
            <a:endParaRPr lang="zh-CN" altLang="en-US"/>
          </a:p>
        </p:txBody>
      </p:sp>
    </p:spTree>
    <p:extLst>
      <p:ext uri="{BB962C8B-B14F-4D97-AF65-F5344CB8AC3E}">
        <p14:creationId xmlns:p14="http://schemas.microsoft.com/office/powerpoint/2010/main" val="1641595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考点一：咱们要知道计划阶段主要确定哪几个方面的内容，多选题，三个方面</a:t>
            </a:r>
            <a:r>
              <a:rPr lang="en-US" altLang="zh-CN" b="1" dirty="0" smtClean="0"/>
              <a:t>——</a:t>
            </a:r>
            <a:r>
              <a:rPr lang="zh-CN" altLang="en-US" b="1" dirty="0" smtClean="0"/>
              <a:t>人数、标准、预算</a:t>
            </a:r>
            <a:endParaRPr lang="en-US" altLang="zh-CN" b="1" dirty="0" smtClean="0"/>
          </a:p>
          <a:p>
            <a:r>
              <a:rPr lang="zh-CN" altLang="en-US" b="1" dirty="0" smtClean="0"/>
              <a:t>接下来给大家再详细介绍一下</a:t>
            </a:r>
            <a:endParaRPr lang="en-US" altLang="zh-CN" b="1" dirty="0" smtClean="0"/>
          </a:p>
          <a:p>
            <a:r>
              <a:rPr lang="zh-CN" altLang="en-US" b="1" dirty="0" smtClean="0"/>
              <a:t>（</a:t>
            </a:r>
            <a:r>
              <a:rPr lang="en-US" altLang="zh-CN" b="1" dirty="0" smtClean="0"/>
              <a:t>1</a:t>
            </a:r>
            <a:r>
              <a:rPr lang="zh-CN" altLang="en-US" b="1" dirty="0" smtClean="0"/>
              <a:t>）我想请问大家</a:t>
            </a:r>
            <a:r>
              <a:rPr lang="en-US" altLang="zh-CN" b="1" dirty="0" smtClean="0"/>
              <a:t>——</a:t>
            </a:r>
            <a:r>
              <a:rPr lang="zh-CN" altLang="en-US" b="1" dirty="0" smtClean="0"/>
              <a:t>在一个职位的招聘过程中，应聘者和录用的人数经常是相等的？还是往往是来应聘的会比录用的人数多？</a:t>
            </a:r>
            <a:endParaRPr lang="en-US" altLang="zh-CN" b="1" dirty="0" smtClean="0"/>
          </a:p>
          <a:p>
            <a:r>
              <a:rPr lang="zh-CN" altLang="en-US" b="1" dirty="0" smtClean="0"/>
              <a:t>肯定是来应聘的会比录用的人数多，因为这过程中会有部分应聘者会因为不合格而被筛掉，也有人可能脚踏好几只船、正在观望</a:t>
            </a:r>
            <a:endParaRPr lang="en-US" altLang="zh-CN" b="1" dirty="0" smtClean="0"/>
          </a:p>
          <a:p>
            <a:r>
              <a:rPr lang="zh-CN" altLang="en-US" b="0" dirty="0" smtClean="0"/>
              <a:t>按照以往的经验，你想成功录用</a:t>
            </a:r>
            <a:r>
              <a:rPr lang="en-US" altLang="zh-CN" b="0" dirty="0" smtClean="0"/>
              <a:t>1</a:t>
            </a:r>
            <a:r>
              <a:rPr lang="zh-CN" altLang="en-US" b="0" dirty="0" smtClean="0"/>
              <a:t>位销售人员，那你需要对</a:t>
            </a:r>
            <a:r>
              <a:rPr lang="en-US" altLang="zh-CN" b="0" dirty="0" smtClean="0"/>
              <a:t>3</a:t>
            </a:r>
            <a:r>
              <a:rPr lang="zh-CN" altLang="en-US" b="0" dirty="0" smtClean="0"/>
              <a:t>位候选人进行试用；想要挑选到</a:t>
            </a:r>
            <a:r>
              <a:rPr lang="en-US" altLang="zh-CN" b="0" dirty="0" smtClean="0"/>
              <a:t>3</a:t>
            </a:r>
            <a:r>
              <a:rPr lang="zh-CN" altLang="en-US" b="0" dirty="0" smtClean="0"/>
              <a:t>位候选人，那你需要有</a:t>
            </a:r>
            <a:r>
              <a:rPr lang="en-US" altLang="zh-CN" b="0" dirty="0" smtClean="0"/>
              <a:t>6</a:t>
            </a:r>
            <a:r>
              <a:rPr lang="zh-CN" altLang="en-US" b="0" dirty="0" smtClean="0"/>
              <a:t>个人来参加招聘测试和面试筛选程序；想要挑选出</a:t>
            </a:r>
            <a:r>
              <a:rPr lang="en-US" altLang="zh-CN" b="0" dirty="0" smtClean="0"/>
              <a:t>6</a:t>
            </a:r>
            <a:r>
              <a:rPr lang="zh-CN" altLang="en-US" b="0" dirty="0" smtClean="0"/>
              <a:t>个可以参与面试的人，需要有</a:t>
            </a:r>
            <a:r>
              <a:rPr lang="en-US" altLang="zh-CN" b="0" dirty="0" smtClean="0"/>
              <a:t>10</a:t>
            </a:r>
            <a:r>
              <a:rPr lang="zh-CN" altLang="en-US" b="0" dirty="0" smtClean="0"/>
              <a:t>个人提出申请，就是得有</a:t>
            </a:r>
            <a:r>
              <a:rPr lang="en-US" altLang="zh-CN" b="0" dirty="0" smtClean="0"/>
              <a:t>10</a:t>
            </a:r>
            <a:r>
              <a:rPr lang="zh-CN" altLang="en-US" b="0" dirty="0" smtClean="0"/>
              <a:t>个人发简历</a:t>
            </a:r>
            <a:endParaRPr lang="en-US" altLang="zh-CN" b="0" dirty="0" smtClean="0"/>
          </a:p>
          <a:p>
            <a:r>
              <a:rPr lang="zh-CN" altLang="en-US" b="1" dirty="0" smtClean="0"/>
              <a:t>（</a:t>
            </a:r>
            <a:r>
              <a:rPr lang="en-US" altLang="zh-CN" b="1" dirty="0" smtClean="0"/>
              <a:t>2</a:t>
            </a:r>
            <a:r>
              <a:rPr lang="zh-CN" altLang="en-US" b="1" dirty="0" smtClean="0"/>
              <a:t>）招聘标准就是什么样的人可以胜任该职位，这个标准可以包括必备条件和择优条件</a:t>
            </a:r>
            <a:r>
              <a:rPr lang="en-US" altLang="zh-CN" b="1" dirty="0" smtClean="0"/>
              <a:t>——</a:t>
            </a:r>
            <a:r>
              <a:rPr lang="zh-CN" altLang="en-US" b="1" dirty="0" smtClean="0"/>
              <a:t>所谓的必备条件就是最低要求，比如说这个职位的招聘要求，学历要求是本科以上，那高中毕业的要不要呢？择优条件就是加分项，比如如果你是</a:t>
            </a:r>
            <a:r>
              <a:rPr lang="en-US" altLang="zh-CN" b="1" dirty="0" smtClean="0"/>
              <a:t>985/211</a:t>
            </a:r>
            <a:r>
              <a:rPr lang="zh-CN" altLang="en-US" b="1" dirty="0" smtClean="0"/>
              <a:t>毕业的可以优先录取</a:t>
            </a:r>
            <a:endParaRPr lang="en-US" altLang="zh-CN" b="1" dirty="0" smtClean="0"/>
          </a:p>
          <a:p>
            <a:r>
              <a:rPr lang="zh-CN" altLang="en-US" b="1" dirty="0" smtClean="0"/>
              <a:t>（</a:t>
            </a:r>
            <a:r>
              <a:rPr lang="en-US" altLang="zh-CN" b="1" dirty="0" smtClean="0"/>
              <a:t>3</a:t>
            </a:r>
            <a:r>
              <a:rPr lang="zh-CN" altLang="en-US" b="1" dirty="0" smtClean="0"/>
              <a:t>）除了参与招聘工作的有关人员的工资和福利以外，还包括广告费、通讯费、文印费等，尽量压缩招聘成本是招聘成功的一个重要方面</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17</a:t>
            </a:fld>
            <a:endParaRPr lang="zh-CN" altLang="en-US"/>
          </a:p>
        </p:txBody>
      </p:sp>
    </p:spTree>
    <p:extLst>
      <p:ext uri="{BB962C8B-B14F-4D97-AF65-F5344CB8AC3E}">
        <p14:creationId xmlns:p14="http://schemas.microsoft.com/office/powerpoint/2010/main" val="1464887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招聘策略是招聘规划的具体体现，是为实现招聘规划而采取的具体策略。招聘策略包括招聘</a:t>
            </a:r>
            <a:r>
              <a:rPr lang="zh-CN" altLang="zh-CN" sz="1200" b="1" kern="1200" dirty="0" smtClean="0">
                <a:solidFill>
                  <a:schemeClr val="tx1"/>
                </a:solidFill>
                <a:effectLst/>
                <a:latin typeface="+mn-lt"/>
                <a:ea typeface="+mn-ea"/>
                <a:cs typeface="+mn-cs"/>
              </a:rPr>
              <a:t>地点</a:t>
            </a:r>
            <a:r>
              <a:rPr lang="zh-CN" altLang="zh-CN" sz="1200" kern="1200" dirty="0" smtClean="0">
                <a:solidFill>
                  <a:schemeClr val="tx1"/>
                </a:solidFill>
                <a:effectLst/>
                <a:latin typeface="+mn-lt"/>
                <a:ea typeface="+mn-ea"/>
                <a:cs typeface="+mn-cs"/>
              </a:rPr>
              <a:t>策略</a:t>
            </a:r>
            <a:r>
              <a:rPr lang="zh-CN" altLang="en-US" sz="1200" kern="1200" dirty="0" smtClean="0">
                <a:solidFill>
                  <a:schemeClr val="tx1"/>
                </a:solidFill>
                <a:effectLst/>
                <a:latin typeface="+mn-lt"/>
                <a:ea typeface="+mn-ea"/>
                <a:cs typeface="+mn-cs"/>
              </a:rPr>
              <a:t>（你是去全国各省招聘还是就在当地招聘）</a:t>
            </a:r>
            <a:r>
              <a:rPr lang="zh-CN" altLang="zh-CN" sz="1200" kern="1200" dirty="0" smtClean="0">
                <a:solidFill>
                  <a:schemeClr val="tx1"/>
                </a:solidFill>
                <a:effectLst/>
                <a:latin typeface="+mn-lt"/>
                <a:ea typeface="+mn-ea"/>
                <a:cs typeface="+mn-cs"/>
              </a:rPr>
              <a:t>、招聘</a:t>
            </a:r>
            <a:r>
              <a:rPr lang="zh-CN" altLang="zh-CN" sz="1200" b="1" kern="1200" dirty="0" smtClean="0">
                <a:solidFill>
                  <a:schemeClr val="tx1"/>
                </a:solidFill>
                <a:effectLst/>
                <a:latin typeface="+mn-lt"/>
                <a:ea typeface="+mn-ea"/>
                <a:cs typeface="+mn-cs"/>
              </a:rPr>
              <a:t>时间</a:t>
            </a:r>
            <a:r>
              <a:rPr lang="zh-CN" altLang="zh-CN" sz="1200" kern="1200" dirty="0" smtClean="0">
                <a:solidFill>
                  <a:schemeClr val="tx1"/>
                </a:solidFill>
                <a:effectLst/>
                <a:latin typeface="+mn-lt"/>
                <a:ea typeface="+mn-ea"/>
                <a:cs typeface="+mn-cs"/>
              </a:rPr>
              <a:t>策略</a:t>
            </a:r>
            <a:r>
              <a:rPr lang="zh-CN" altLang="en-US" sz="1200" kern="1200" dirty="0" smtClean="0">
                <a:solidFill>
                  <a:schemeClr val="tx1"/>
                </a:solidFill>
                <a:effectLst/>
                <a:latin typeface="+mn-lt"/>
                <a:ea typeface="+mn-ea"/>
                <a:cs typeface="+mn-cs"/>
              </a:rPr>
              <a:t>（招聘持续多久、什么时候开始发布招聘信息）</a:t>
            </a:r>
            <a:r>
              <a:rPr lang="zh-CN" altLang="zh-CN" sz="1200" kern="1200" dirty="0" smtClean="0">
                <a:solidFill>
                  <a:schemeClr val="tx1"/>
                </a:solidFill>
                <a:effectLst/>
                <a:latin typeface="+mn-lt"/>
                <a:ea typeface="+mn-ea"/>
                <a:cs typeface="+mn-cs"/>
              </a:rPr>
              <a:t>、招聘</a:t>
            </a:r>
            <a:r>
              <a:rPr lang="zh-CN" altLang="zh-CN" sz="1200" b="1" kern="1200" dirty="0" smtClean="0">
                <a:solidFill>
                  <a:schemeClr val="tx1"/>
                </a:solidFill>
                <a:effectLst/>
                <a:latin typeface="+mn-lt"/>
                <a:ea typeface="+mn-ea"/>
                <a:cs typeface="+mn-cs"/>
              </a:rPr>
              <a:t>渠道</a:t>
            </a:r>
            <a:r>
              <a:rPr lang="zh-CN" altLang="zh-CN" sz="1200" kern="1200" dirty="0" smtClean="0">
                <a:solidFill>
                  <a:schemeClr val="tx1"/>
                </a:solidFill>
                <a:effectLst/>
                <a:latin typeface="+mn-lt"/>
                <a:ea typeface="+mn-ea"/>
                <a:cs typeface="+mn-cs"/>
              </a:rPr>
              <a:t>与方法的选择</a:t>
            </a:r>
            <a:r>
              <a:rPr lang="zh-CN" altLang="en-US" sz="1200" kern="1200" dirty="0" smtClean="0">
                <a:solidFill>
                  <a:schemeClr val="tx1"/>
                </a:solidFill>
                <a:effectLst/>
                <a:latin typeface="+mn-lt"/>
                <a:ea typeface="+mn-ea"/>
                <a:cs typeface="+mn-cs"/>
              </a:rPr>
              <a:t>（第三节还会详细讲）</a:t>
            </a:r>
            <a:r>
              <a:rPr lang="zh-CN" altLang="zh-CN" sz="1200" kern="1200" dirty="0" smtClean="0">
                <a:solidFill>
                  <a:schemeClr val="tx1"/>
                </a:solidFill>
                <a:effectLst/>
                <a:latin typeface="+mn-lt"/>
                <a:ea typeface="+mn-ea"/>
                <a:cs typeface="+mn-cs"/>
              </a:rPr>
              <a:t>和组织</a:t>
            </a:r>
            <a:r>
              <a:rPr lang="zh-CN" altLang="zh-CN" sz="1200" b="1" kern="1200" dirty="0" smtClean="0">
                <a:solidFill>
                  <a:schemeClr val="tx1"/>
                </a:solidFill>
                <a:effectLst/>
                <a:latin typeface="+mn-lt"/>
                <a:ea typeface="+mn-ea"/>
                <a:cs typeface="+mn-cs"/>
              </a:rPr>
              <a:t>宣传</a:t>
            </a:r>
            <a:r>
              <a:rPr lang="zh-CN" altLang="zh-CN" sz="1200" kern="1200" dirty="0" smtClean="0">
                <a:solidFill>
                  <a:schemeClr val="tx1"/>
                </a:solidFill>
                <a:effectLst/>
                <a:latin typeface="+mn-lt"/>
                <a:ea typeface="+mn-ea"/>
                <a:cs typeface="+mn-cs"/>
              </a:rPr>
              <a:t>策略</a:t>
            </a:r>
            <a:r>
              <a:rPr lang="zh-CN" altLang="en-US" sz="1200" kern="1200" dirty="0" smtClean="0">
                <a:solidFill>
                  <a:schemeClr val="tx1"/>
                </a:solidFill>
                <a:effectLst/>
                <a:latin typeface="+mn-lt"/>
                <a:ea typeface="+mn-ea"/>
                <a:cs typeface="+mn-cs"/>
              </a:rPr>
              <a:t>（宣传的职位亮点是什么，有没有涉及到虚假宣传的问题）</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b="1" dirty="0" smtClean="0"/>
              <a:t>因为招聘渠道第三节才给大家讲，所以这个地方咱们最爱出题的就是招聘地点策略：不同的人才，需要采取不同的策略；口诀</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18</a:t>
            </a:fld>
            <a:endParaRPr lang="zh-CN" altLang="en-US"/>
          </a:p>
        </p:txBody>
      </p:sp>
    </p:spTree>
    <p:extLst>
      <p:ext uri="{BB962C8B-B14F-4D97-AF65-F5344CB8AC3E}">
        <p14:creationId xmlns:p14="http://schemas.microsoft.com/office/powerpoint/2010/main" val="2419689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19</a:t>
            </a:fld>
            <a:endParaRPr lang="zh-CN" altLang="en-US"/>
          </a:p>
        </p:txBody>
      </p:sp>
    </p:spTree>
    <p:extLst>
      <p:ext uri="{BB962C8B-B14F-4D97-AF65-F5344CB8AC3E}">
        <p14:creationId xmlns:p14="http://schemas.microsoft.com/office/powerpoint/2010/main" val="322463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a:t>
            </a:fld>
            <a:endParaRPr lang="zh-CN" altLang="en-US"/>
          </a:p>
        </p:txBody>
      </p:sp>
    </p:spTree>
    <p:extLst>
      <p:ext uri="{BB962C8B-B14F-4D97-AF65-F5344CB8AC3E}">
        <p14:creationId xmlns:p14="http://schemas.microsoft.com/office/powerpoint/2010/main" val="3108900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20</a:t>
            </a:fld>
            <a:endParaRPr lang="zh-CN" altLang="en-US"/>
          </a:p>
        </p:txBody>
      </p:sp>
    </p:spTree>
    <p:extLst>
      <p:ext uri="{BB962C8B-B14F-4D97-AF65-F5344CB8AC3E}">
        <p14:creationId xmlns:p14="http://schemas.microsoft.com/office/powerpoint/2010/main" val="1223988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21</a:t>
            </a:fld>
            <a:endParaRPr lang="zh-CN" altLang="en-US"/>
          </a:p>
        </p:txBody>
      </p:sp>
    </p:spTree>
    <p:extLst>
      <p:ext uri="{BB962C8B-B14F-4D97-AF65-F5344CB8AC3E}">
        <p14:creationId xmlns:p14="http://schemas.microsoft.com/office/powerpoint/2010/main" val="1970561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22</a:t>
            </a:fld>
            <a:endParaRPr lang="zh-CN" altLang="en-US"/>
          </a:p>
        </p:txBody>
      </p:sp>
    </p:spTree>
    <p:extLst>
      <p:ext uri="{BB962C8B-B14F-4D97-AF65-F5344CB8AC3E}">
        <p14:creationId xmlns:p14="http://schemas.microsoft.com/office/powerpoint/2010/main" val="1978796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23</a:t>
            </a:fld>
            <a:endParaRPr lang="zh-CN" altLang="en-US"/>
          </a:p>
        </p:txBody>
      </p:sp>
    </p:spTree>
    <p:extLst>
      <p:ext uri="{BB962C8B-B14F-4D97-AF65-F5344CB8AC3E}">
        <p14:creationId xmlns:p14="http://schemas.microsoft.com/office/powerpoint/2010/main" val="3983245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24</a:t>
            </a:fld>
            <a:endParaRPr lang="zh-CN" altLang="en-US"/>
          </a:p>
        </p:txBody>
      </p:sp>
    </p:spTree>
    <p:extLst>
      <p:ext uri="{BB962C8B-B14F-4D97-AF65-F5344CB8AC3E}">
        <p14:creationId xmlns:p14="http://schemas.microsoft.com/office/powerpoint/2010/main" val="3316707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25</a:t>
            </a:fld>
            <a:endParaRPr lang="zh-CN" altLang="en-US"/>
          </a:p>
        </p:txBody>
      </p:sp>
    </p:spTree>
    <p:extLst>
      <p:ext uri="{BB962C8B-B14F-4D97-AF65-F5344CB8AC3E}">
        <p14:creationId xmlns:p14="http://schemas.microsoft.com/office/powerpoint/2010/main" val="2149255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26</a:t>
            </a:fld>
            <a:endParaRPr lang="zh-CN" altLang="en-US"/>
          </a:p>
        </p:txBody>
      </p:sp>
    </p:spTree>
    <p:extLst>
      <p:ext uri="{BB962C8B-B14F-4D97-AF65-F5344CB8AC3E}">
        <p14:creationId xmlns:p14="http://schemas.microsoft.com/office/powerpoint/2010/main" val="4068530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负责招聘的重要吗？非常重要！决定了是招进来一批精英还是一群乌合之众！</a:t>
            </a:r>
            <a:endParaRPr lang="en-US" altLang="zh-CN" b="1" dirty="0" smtClean="0"/>
          </a:p>
          <a:p>
            <a:r>
              <a:rPr lang="zh-CN" altLang="en-US" b="1" dirty="0" smtClean="0"/>
              <a:t>所以招聘者必须具备比较高的素质</a:t>
            </a:r>
            <a:endParaRPr lang="en-US" altLang="zh-CN" b="1" dirty="0" smtClean="0"/>
          </a:p>
          <a:p>
            <a:r>
              <a:rPr lang="zh-CN" altLang="en-US" b="1" dirty="0" smtClean="0"/>
              <a:t>（</a:t>
            </a:r>
            <a:r>
              <a:rPr lang="en-US" altLang="zh-CN" b="1" dirty="0" smtClean="0"/>
              <a:t>1</a:t>
            </a:r>
            <a:r>
              <a:rPr lang="zh-CN" altLang="en-US" b="1" dirty="0" smtClean="0"/>
              <a:t>）热情（给应聘者冷脸）、公正（遇到熟人就不管能力了）、认真（仔细分析应聘者的优劣）和诚实（不要瞎糊弄，招聘的时候说的天花乱坠，实际上是无法面对）是对招聘者的基本要求</a:t>
            </a:r>
            <a:endParaRPr lang="en-US" altLang="zh-CN" b="1" dirty="0" smtClean="0"/>
          </a:p>
          <a:p>
            <a:r>
              <a:rPr lang="zh-CN" altLang="en-US" b="1" dirty="0" smtClean="0"/>
              <a:t>（</a:t>
            </a:r>
            <a:r>
              <a:rPr lang="en-US" altLang="zh-CN" b="1" dirty="0" smtClean="0"/>
              <a:t>2</a:t>
            </a:r>
            <a:r>
              <a:rPr lang="zh-CN" altLang="en-US" b="1" dirty="0" smtClean="0"/>
              <a:t>）多方面的能力：话都说不顺畅如何招聘呢！会观察细节，慧眼识人！交流让人觉得比较舒服！人贵有自知之明！</a:t>
            </a:r>
            <a:endParaRPr lang="en-US" altLang="zh-CN" b="1" dirty="0" smtClean="0"/>
          </a:p>
          <a:p>
            <a:r>
              <a:rPr lang="zh-CN" altLang="en-US" b="1" dirty="0" smtClean="0"/>
              <a:t>（</a:t>
            </a:r>
            <a:r>
              <a:rPr lang="en-US" altLang="zh-CN" b="1" dirty="0" smtClean="0"/>
              <a:t>3</a:t>
            </a:r>
            <a:r>
              <a:rPr lang="zh-CN" altLang="en-US" b="1" dirty="0" smtClean="0"/>
              <a:t>）比如心理学、管理学、组织行为学等；策略性谈话技术、设计问题的技术</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27</a:t>
            </a:fld>
            <a:endParaRPr lang="zh-CN" altLang="en-US"/>
          </a:p>
        </p:txBody>
      </p:sp>
    </p:spTree>
    <p:extLst>
      <p:ext uri="{BB962C8B-B14F-4D97-AF65-F5344CB8AC3E}">
        <p14:creationId xmlns:p14="http://schemas.microsoft.com/office/powerpoint/2010/main" val="4165162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28</a:t>
            </a:fld>
            <a:endParaRPr lang="zh-CN" altLang="en-US"/>
          </a:p>
        </p:txBody>
      </p:sp>
    </p:spTree>
    <p:extLst>
      <p:ext uri="{BB962C8B-B14F-4D97-AF65-F5344CB8AC3E}">
        <p14:creationId xmlns:p14="http://schemas.microsoft.com/office/powerpoint/2010/main" val="682768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主要就是各种互补：</a:t>
            </a:r>
            <a:endParaRPr lang="en-US" altLang="zh-CN" b="1" dirty="0" smtClean="0"/>
          </a:p>
          <a:p>
            <a:pPr lvl="0"/>
            <a:r>
              <a:rPr lang="en-US" altLang="zh-CN" sz="1200"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知识互补</a:t>
            </a:r>
            <a:r>
              <a:rPr lang="zh-CN" altLang="zh-CN" sz="1200" kern="1200" dirty="0" smtClean="0">
                <a:solidFill>
                  <a:schemeClr val="tx1"/>
                </a:solidFill>
                <a:effectLst/>
                <a:latin typeface="+mn-lt"/>
                <a:ea typeface="+mn-ea"/>
                <a:cs typeface="+mn-cs"/>
              </a:rPr>
              <a:t>不同知识结构取长补短，互为补充，</a:t>
            </a:r>
            <a:r>
              <a:rPr lang="zh-CN" altLang="en-US" sz="1200" kern="1200" dirty="0" smtClean="0">
                <a:solidFill>
                  <a:schemeClr val="tx1"/>
                </a:solidFill>
                <a:effectLst/>
                <a:latin typeface="+mn-lt"/>
                <a:ea typeface="+mn-ea"/>
                <a:cs typeface="+mn-cs"/>
              </a:rPr>
              <a:t>有的比较懂心理学，有的比较懂社会学，这样可以多角度来审视评价你的应聘者</a:t>
            </a:r>
            <a:r>
              <a:rPr lang="zh-CN" altLang="zh-CN" sz="120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能力互补</a:t>
            </a:r>
            <a:r>
              <a:rPr lang="zh-CN" altLang="zh-CN" sz="1200" kern="1200" dirty="0" smtClean="0">
                <a:solidFill>
                  <a:schemeClr val="tx1"/>
                </a:solidFill>
                <a:effectLst/>
                <a:latin typeface="+mn-lt"/>
                <a:ea typeface="+mn-ea"/>
                <a:cs typeface="+mn-cs"/>
              </a:rPr>
              <a:t>招聘团队要为组织招聘各个岗位的员工。如果招聘团队中有的人懂生产、有的人精通销售、有的人了解办公室工作，各种不同能力的人组合在一起，便于招聘组织不同岗位的员工。</a:t>
            </a:r>
          </a:p>
          <a:p>
            <a:pPr lvl="0"/>
            <a:r>
              <a:rPr lang="en-US" altLang="zh-CN" sz="1200" b="1" kern="1200" dirty="0" smtClean="0">
                <a:solidFill>
                  <a:schemeClr val="tx1"/>
                </a:solidFill>
                <a:effectLst/>
                <a:latin typeface="+mn-lt"/>
                <a:ea typeface="+mn-ea"/>
                <a:cs typeface="+mn-cs"/>
              </a:rPr>
              <a:t>3.</a:t>
            </a:r>
            <a:r>
              <a:rPr lang="zh-CN" altLang="zh-CN" sz="1200" b="1" kern="1200" dirty="0" smtClean="0">
                <a:solidFill>
                  <a:schemeClr val="tx1"/>
                </a:solidFill>
                <a:effectLst/>
                <a:latin typeface="+mn-lt"/>
                <a:ea typeface="+mn-ea"/>
                <a:cs typeface="+mn-cs"/>
              </a:rPr>
              <a:t>气质互补</a:t>
            </a:r>
          </a:p>
          <a:p>
            <a:r>
              <a:rPr lang="zh-CN" altLang="zh-CN" sz="1200" kern="1200" dirty="0" smtClean="0">
                <a:solidFill>
                  <a:schemeClr val="tx1"/>
                </a:solidFill>
                <a:effectLst/>
                <a:latin typeface="+mn-lt"/>
                <a:ea typeface="+mn-ea"/>
                <a:cs typeface="+mn-cs"/>
              </a:rPr>
              <a:t>不同的招聘者具有不同的心理特征和气质。将不同气质的考评者组合在一起，可以消除招聘工作中由于某一气质类型员工的心理偏差或者成见而造成的失误。</a:t>
            </a:r>
          </a:p>
          <a:p>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性别互补</a:t>
            </a:r>
          </a:p>
          <a:p>
            <a:r>
              <a:rPr lang="zh-CN" altLang="zh-CN" sz="1200" kern="1200" dirty="0" smtClean="0">
                <a:solidFill>
                  <a:schemeClr val="tx1"/>
                </a:solidFill>
                <a:effectLst/>
                <a:latin typeface="+mn-lt"/>
                <a:ea typeface="+mn-ea"/>
                <a:cs typeface="+mn-cs"/>
              </a:rPr>
              <a:t>不同的性别有不同的长处，女性喜欢从细节考察人，男性则往往善于从全局进行把握。另外，性别互补还可以避免考评过程中的性别歧视，有利于正确地评价应聘者。</a:t>
            </a:r>
          </a:p>
          <a:p>
            <a:r>
              <a:rPr lang="en-US" altLang="zh-CN" sz="1200" b="1" kern="1200" dirty="0" smtClean="0">
                <a:solidFill>
                  <a:schemeClr val="tx1"/>
                </a:solidFill>
                <a:effectLst/>
                <a:latin typeface="+mn-lt"/>
                <a:ea typeface="+mn-ea"/>
                <a:cs typeface="+mn-cs"/>
              </a:rPr>
              <a:t>5.</a:t>
            </a:r>
            <a:r>
              <a:rPr lang="zh-CN" altLang="zh-CN" sz="1200" b="1" kern="1200" dirty="0" smtClean="0">
                <a:solidFill>
                  <a:schemeClr val="tx1"/>
                </a:solidFill>
                <a:effectLst/>
                <a:latin typeface="+mn-lt"/>
                <a:ea typeface="+mn-ea"/>
                <a:cs typeface="+mn-cs"/>
              </a:rPr>
              <a:t>年龄互补</a:t>
            </a:r>
            <a:r>
              <a:rPr lang="zh-CN" altLang="zh-CN" sz="1200" kern="1200" dirty="0" smtClean="0">
                <a:solidFill>
                  <a:schemeClr val="tx1"/>
                </a:solidFill>
                <a:effectLst/>
                <a:latin typeface="+mn-lt"/>
                <a:ea typeface="+mn-ea"/>
                <a:cs typeface="+mn-cs"/>
              </a:rPr>
              <a:t>年龄的差别体现了精力、知识、经验、处理问题的方式、思维方式等方面的差别。年龄稍大的人，往往比年轻人更稳重、经验更丰富</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而年轻人则往往富有激情，接受新事物快等。另一方面，同龄人之间更容易沟通和理解，更能够很好地获取对方的信息。因此，不同年龄层次的招聘者组合在一起，更能客观地对不同年龄阶段的应聘者进行正确的分析，把招聘工作完成得更好。</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29</a:t>
            </a:fld>
            <a:endParaRPr lang="zh-CN" altLang="en-US"/>
          </a:p>
        </p:txBody>
      </p:sp>
    </p:spTree>
    <p:extLst>
      <p:ext uri="{BB962C8B-B14F-4D97-AF65-F5344CB8AC3E}">
        <p14:creationId xmlns:p14="http://schemas.microsoft.com/office/powerpoint/2010/main" val="274066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可以不买</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a:t>
            </a:fld>
            <a:endParaRPr lang="zh-CN" altLang="en-US"/>
          </a:p>
        </p:txBody>
      </p:sp>
    </p:spTree>
    <p:extLst>
      <p:ext uri="{BB962C8B-B14F-4D97-AF65-F5344CB8AC3E}">
        <p14:creationId xmlns:p14="http://schemas.microsoft.com/office/powerpoint/2010/main" val="230896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30</a:t>
            </a:fld>
            <a:endParaRPr lang="zh-CN" altLang="en-US"/>
          </a:p>
        </p:txBody>
      </p:sp>
    </p:spTree>
    <p:extLst>
      <p:ext uri="{BB962C8B-B14F-4D97-AF65-F5344CB8AC3E}">
        <p14:creationId xmlns:p14="http://schemas.microsoft.com/office/powerpoint/2010/main" val="869771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31</a:t>
            </a:fld>
            <a:endParaRPr lang="zh-CN" altLang="en-US"/>
          </a:p>
        </p:txBody>
      </p:sp>
    </p:spTree>
    <p:extLst>
      <p:ext uri="{BB962C8B-B14F-4D97-AF65-F5344CB8AC3E}">
        <p14:creationId xmlns:p14="http://schemas.microsoft.com/office/powerpoint/2010/main" val="289966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dirty="0" smtClean="0"/>
              <a:t>团队的建设主要是</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32</a:t>
            </a:fld>
            <a:endParaRPr lang="zh-CN" altLang="en-US"/>
          </a:p>
        </p:txBody>
      </p:sp>
    </p:spTree>
    <p:extLst>
      <p:ext uri="{BB962C8B-B14F-4D97-AF65-F5344CB8AC3E}">
        <p14:creationId xmlns:p14="http://schemas.microsoft.com/office/powerpoint/2010/main" val="3737645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招聘策略一共包括四个方面：地点、时间、渠道和宣传，第三节就来讲讲没有细讲的渠道和方法</a:t>
            </a:r>
            <a:endParaRPr lang="en-US" altLang="zh-CN" dirty="0" smtClean="0"/>
          </a:p>
          <a:p>
            <a:r>
              <a:rPr lang="zh-CN" altLang="en-US" dirty="0" smtClean="0"/>
              <a:t>其实主要就是内部招聘和外部招聘</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33</a:t>
            </a:fld>
            <a:endParaRPr lang="zh-CN" altLang="en-US"/>
          </a:p>
        </p:txBody>
      </p:sp>
    </p:spTree>
    <p:extLst>
      <p:ext uri="{BB962C8B-B14F-4D97-AF65-F5344CB8AC3E}">
        <p14:creationId xmlns:p14="http://schemas.microsoft.com/office/powerpoint/2010/main" val="505038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内部招聘或者内部选拔的途径有四种：</a:t>
            </a:r>
            <a:r>
              <a:rPr lang="zh-CN" altLang="en-US" b="1" dirty="0"/>
              <a:t>多</a:t>
            </a:r>
            <a:r>
              <a:rPr lang="zh-CN" altLang="en-US" b="1" dirty="0" smtClean="0"/>
              <a:t>选或者单选</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34</a:t>
            </a:fld>
            <a:endParaRPr lang="zh-CN" altLang="en-US"/>
          </a:p>
        </p:txBody>
      </p:sp>
    </p:spTree>
    <p:extLst>
      <p:ext uri="{BB962C8B-B14F-4D97-AF65-F5344CB8AC3E}">
        <p14:creationId xmlns:p14="http://schemas.microsoft.com/office/powerpoint/2010/main" val="1882876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更爱出题的是三种方法</a:t>
            </a:r>
            <a:endParaRPr lang="en-US" altLang="zh-CN" b="1" dirty="0" smtClean="0"/>
          </a:p>
          <a:p>
            <a:r>
              <a:rPr lang="zh-CN" altLang="en-US" b="1" dirty="0" smtClean="0"/>
              <a:t>考点一：多选题，内部招聘或者叫做内部选拔的方法包括哪些？</a:t>
            </a:r>
            <a:endParaRPr lang="en-US" altLang="zh-CN" b="1" dirty="0" smtClean="0"/>
          </a:p>
          <a:p>
            <a:r>
              <a:rPr lang="zh-CN" altLang="en-US" b="1" dirty="0" smtClean="0"/>
              <a:t>考点二：单选题，三种方法的内涵，找关键字技能状况就是管理与技能档案，通报就是公告，自荐就是竞标</a:t>
            </a:r>
            <a:endParaRPr lang="en-US" altLang="zh-CN" b="1" dirty="0" smtClean="0"/>
          </a:p>
          <a:p>
            <a:endParaRPr lang="en-US" altLang="zh-CN" b="1" dirty="0" smtClean="0"/>
          </a:p>
          <a:p>
            <a:r>
              <a:rPr lang="zh-CN" altLang="en-US" b="1" dirty="0" smtClean="0"/>
              <a:t>（</a:t>
            </a:r>
            <a:r>
              <a:rPr lang="en-US" altLang="zh-CN" b="1" dirty="0" smtClean="0"/>
              <a:t>1</a:t>
            </a:r>
            <a:r>
              <a:rPr lang="zh-CN" altLang="en-US" b="1" dirty="0" smtClean="0"/>
              <a:t>）把现有员工的技能整理成册，那你遇到比如说有一个新岗位，先看看有没有合适的人才可以补充到空缺的岗位上</a:t>
            </a:r>
            <a:endParaRPr lang="en-US" altLang="zh-CN" b="1" dirty="0" smtClean="0"/>
          </a:p>
          <a:p>
            <a:r>
              <a:rPr lang="zh-CN" altLang="en-US" b="1" dirty="0" smtClean="0"/>
              <a:t>（</a:t>
            </a:r>
            <a:r>
              <a:rPr lang="en-US" altLang="zh-CN" b="1" dirty="0" smtClean="0"/>
              <a:t>2</a:t>
            </a:r>
            <a:r>
              <a:rPr lang="zh-CN" altLang="en-US" b="1" dirty="0" smtClean="0"/>
              <a:t>）什么叫做公告？就是要大家都能看，怎么就都能看到呢，内部通报</a:t>
            </a:r>
            <a:endParaRPr lang="en-US" altLang="zh-CN" b="1" dirty="0" smtClean="0"/>
          </a:p>
          <a:p>
            <a:r>
              <a:rPr lang="zh-CN" altLang="en-US" b="1" dirty="0" smtClean="0"/>
              <a:t>（</a:t>
            </a:r>
            <a:r>
              <a:rPr lang="en-US" altLang="zh-CN" b="1" dirty="0" smtClean="0"/>
              <a:t>3</a:t>
            </a:r>
            <a:r>
              <a:rPr lang="zh-CN" altLang="en-US" b="1" dirty="0" smtClean="0"/>
              <a:t>）听过竞标？就是现在有个新项目，可能有三五家公司都想承包，那怎么办呢，就向甲方爸爸推荐自己，然后在拿出自己的优势跟别人</a:t>
            </a:r>
            <a:r>
              <a:rPr lang="en-US" altLang="zh-CN" b="1" dirty="0" smtClean="0"/>
              <a:t>PK</a:t>
            </a:r>
            <a:r>
              <a:rPr lang="zh-CN" altLang="en-US" b="1" dirty="0" smtClean="0"/>
              <a:t>，职位竞标也是类似的道理，现在有个新职位，你觉得自己可以胜任，那就毛遂自荐一下，然后去竞争上岗</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35</a:t>
            </a:fld>
            <a:endParaRPr lang="zh-CN" altLang="en-US"/>
          </a:p>
        </p:txBody>
      </p:sp>
    </p:spTree>
    <p:extLst>
      <p:ext uri="{BB962C8B-B14F-4D97-AF65-F5344CB8AC3E}">
        <p14:creationId xmlns:p14="http://schemas.microsoft.com/office/powerpoint/2010/main" val="1983702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了解完途径与方法，咱们还要学习一下内部招聘的优缺点</a:t>
            </a:r>
            <a:endParaRPr lang="en-US" altLang="zh-CN" b="1" dirty="0" smtClean="0"/>
          </a:p>
          <a:p>
            <a:r>
              <a:rPr lang="zh-CN" altLang="en-US" b="1" dirty="0" smtClean="0"/>
              <a:t>先来看一下优点，比较重要，可能会出论述题，去年就考过论述题，一共六大优点：</a:t>
            </a:r>
            <a:endParaRPr lang="en-US" altLang="zh-CN" b="1" dirty="0" smtClean="0"/>
          </a:p>
          <a:p>
            <a:r>
              <a:rPr lang="zh-CN" altLang="en-US" b="1" dirty="0" smtClean="0"/>
              <a:t>（</a:t>
            </a:r>
            <a:r>
              <a:rPr lang="en-US" altLang="zh-CN" b="1" dirty="0" smtClean="0"/>
              <a:t>1</a:t>
            </a:r>
            <a:r>
              <a:rPr lang="zh-CN" altLang="en-US" b="1" dirty="0" smtClean="0"/>
              <a:t>）</a:t>
            </a:r>
            <a:r>
              <a:rPr lang="zh-CN" altLang="en-US" sz="1200" kern="1200" dirty="0" smtClean="0">
                <a:solidFill>
                  <a:schemeClr val="tx1"/>
                </a:solidFill>
                <a:effectLst/>
                <a:latin typeface="+mn-lt"/>
                <a:ea typeface="+mn-ea"/>
                <a:cs typeface="+mn-cs"/>
              </a:rPr>
              <a:t>你想象一下有两家公司，一家是不管你干得多少，就始终是个普通员工，因为领导层都被他们家族垄断了，第二家公司是你干得出色，公司就会提拔你，你会想在哪家公司工作？或者你在哪家公司会干得更起劲？</a:t>
            </a:r>
            <a:r>
              <a:rPr lang="zh-CN" altLang="en-US" sz="1200" b="1" kern="1200" dirty="0" smtClean="0">
                <a:solidFill>
                  <a:schemeClr val="tx1"/>
                </a:solidFill>
                <a:effectLst/>
                <a:latin typeface="+mn-lt"/>
                <a:ea typeface="+mn-ea"/>
                <a:cs typeface="+mn-cs"/>
              </a:rPr>
              <a:t>晋升可以提高积极性和绩效</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en-US" sz="1200" b="1"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有晋升的希望而且自己对公司业务也相对熟悉，所以很多人就不愿意离开公司，</a:t>
            </a:r>
            <a:r>
              <a:rPr lang="zh-CN" altLang="en-US" sz="1200" b="1" kern="1200" dirty="0" smtClean="0">
                <a:solidFill>
                  <a:schemeClr val="tx1"/>
                </a:solidFill>
                <a:effectLst/>
                <a:latin typeface="+mn-lt"/>
                <a:ea typeface="+mn-ea"/>
                <a:cs typeface="+mn-cs"/>
              </a:rPr>
              <a:t>流失少</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我们说公司都希望员工把公司当家，对公司忠诚，那公司肯定也需要把员工当家人对吧，有能力的就要提拔你，提拔可以提高</a:t>
            </a:r>
            <a:r>
              <a:rPr lang="zh-CN" altLang="en-US" sz="1200" b="1" kern="1200" dirty="0" smtClean="0">
                <a:solidFill>
                  <a:schemeClr val="tx1"/>
                </a:solidFill>
                <a:effectLst/>
                <a:latin typeface="+mn-lt"/>
                <a:ea typeface="+mn-ea"/>
                <a:cs typeface="+mn-cs"/>
              </a:rPr>
              <a:t>忠诚度</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4</a:t>
            </a:r>
            <a:r>
              <a:rPr lang="zh-CN" altLang="en-US" sz="1200" b="1" kern="1200" dirty="0" smtClean="0">
                <a:solidFill>
                  <a:schemeClr val="tx1"/>
                </a:solidFill>
                <a:effectLst/>
                <a:latin typeface="+mn-lt"/>
                <a:ea typeface="+mn-ea"/>
                <a:cs typeface="+mn-cs"/>
              </a:rPr>
              <a:t>）省钱</a:t>
            </a:r>
            <a:r>
              <a:rPr lang="zh-CN" altLang="en-US" sz="1200" b="0" kern="1200" dirty="0" smtClean="0">
                <a:solidFill>
                  <a:schemeClr val="tx1"/>
                </a:solidFill>
                <a:effectLst/>
                <a:latin typeface="+mn-lt"/>
                <a:ea typeface="+mn-ea"/>
                <a:cs typeface="+mn-cs"/>
              </a:rPr>
              <a:t>；不用再花钱去打广告，也不用花钱组织筛选面试，也不用花那么多钱去培训新员工</a:t>
            </a:r>
            <a:endParaRPr lang="en-US" altLang="zh-CN" sz="1200" b="0" kern="1200" dirty="0" smtClean="0">
              <a:solidFill>
                <a:schemeClr val="tx1"/>
              </a:solidFill>
              <a:effectLst/>
              <a:latin typeface="+mn-lt"/>
              <a:ea typeface="+mn-ea"/>
              <a:cs typeface="+mn-cs"/>
            </a:endParaRPr>
          </a:p>
          <a:p>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5</a:t>
            </a:r>
            <a:r>
              <a:rPr lang="zh-CN" altLang="en-US" sz="1200" b="0" kern="1200" dirty="0" smtClean="0">
                <a:solidFill>
                  <a:schemeClr val="tx1"/>
                </a:solidFill>
                <a:effectLst/>
                <a:latin typeface="+mn-lt"/>
                <a:ea typeface="+mn-ea"/>
                <a:cs typeface="+mn-cs"/>
              </a:rPr>
              <a:t>）大家有没有想过很多公司为啥要关注人员流失的情况？人员流动太大，新员工还没有上手呢就变成前员工，那就会影响公司的业务的</a:t>
            </a:r>
            <a:endParaRPr lang="en-US" altLang="zh-CN" sz="1200" b="0" kern="1200" dirty="0" smtClean="0">
              <a:solidFill>
                <a:schemeClr val="tx1"/>
              </a:solidFill>
              <a:effectLst/>
              <a:latin typeface="+mn-lt"/>
              <a:ea typeface="+mn-ea"/>
              <a:cs typeface="+mn-cs"/>
            </a:endParaRPr>
          </a:p>
          <a:p>
            <a:r>
              <a:rPr lang="zh-CN" altLang="en-US" sz="1200" b="0" kern="1200" dirty="0" smtClean="0">
                <a:solidFill>
                  <a:schemeClr val="tx1"/>
                </a:solidFill>
                <a:effectLst/>
                <a:latin typeface="+mn-lt"/>
                <a:ea typeface="+mn-ea"/>
                <a:cs typeface="+mn-cs"/>
              </a:rPr>
              <a:t>（</a:t>
            </a:r>
            <a:r>
              <a:rPr lang="en-US" altLang="zh-CN" sz="1200" b="0" kern="1200" dirty="0" smtClean="0">
                <a:solidFill>
                  <a:schemeClr val="tx1"/>
                </a:solidFill>
                <a:effectLst/>
                <a:latin typeface="+mn-lt"/>
                <a:ea typeface="+mn-ea"/>
                <a:cs typeface="+mn-cs"/>
              </a:rPr>
              <a:t>6</a:t>
            </a:r>
            <a:r>
              <a:rPr lang="zh-CN" altLang="en-US" sz="1200" b="0" kern="1200" dirty="0" smtClean="0">
                <a:solidFill>
                  <a:schemeClr val="tx1"/>
                </a:solidFill>
                <a:effectLst/>
                <a:latin typeface="+mn-lt"/>
                <a:ea typeface="+mn-ea"/>
                <a:cs typeface="+mn-cs"/>
              </a:rPr>
              <a:t>）你觉得选拔熟人的风险高还是陌生人的风险高？因此，很多公司的重要岗位尤其是管理岗主要还是通过内部来进行选拔，</a:t>
            </a:r>
            <a:r>
              <a:rPr lang="zh-CN" altLang="en-US" sz="1200" b="1" kern="1200" dirty="0" smtClean="0">
                <a:solidFill>
                  <a:schemeClr val="tx1"/>
                </a:solidFill>
                <a:effectLst/>
                <a:latin typeface="+mn-lt"/>
                <a:ea typeface="+mn-ea"/>
                <a:cs typeface="+mn-cs"/>
              </a:rPr>
              <a:t>减少失误</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36</a:t>
            </a:fld>
            <a:endParaRPr lang="zh-CN" altLang="en-US"/>
          </a:p>
        </p:txBody>
      </p:sp>
    </p:spTree>
    <p:extLst>
      <p:ext uri="{BB962C8B-B14F-4D97-AF65-F5344CB8AC3E}">
        <p14:creationId xmlns:p14="http://schemas.microsoft.com/office/powerpoint/2010/main" val="3078137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a:t>
            </a:r>
            <a:r>
              <a:rPr lang="en-US" altLang="zh-CN" b="1" dirty="0" smtClean="0"/>
              <a:t>1</a:t>
            </a:r>
            <a:r>
              <a:rPr lang="zh-CN" altLang="en-US" b="1" dirty="0" smtClean="0"/>
              <a:t>）长期间就是这样的一群人，容易拉帮结派，宋代的时候为什么经常让将军换防，就是不想让他们搞小团体</a:t>
            </a:r>
            <a:endParaRPr lang="en-US" altLang="zh-CN" b="1" dirty="0" smtClean="0"/>
          </a:p>
          <a:p>
            <a:r>
              <a:rPr lang="zh-CN" altLang="en-US" b="1" dirty="0" smtClean="0"/>
              <a:t>（</a:t>
            </a:r>
            <a:r>
              <a:rPr lang="en-US" altLang="zh-CN" b="1" dirty="0" smtClean="0"/>
              <a:t>2</a:t>
            </a:r>
            <a:r>
              <a:rPr lang="zh-CN" altLang="en-US" b="1" dirty="0" smtClean="0"/>
              <a:t>）同样的基因，会把一些缺陷暴露出来，没法互补</a:t>
            </a:r>
            <a:endParaRPr lang="en-US" altLang="zh-CN" b="1" dirty="0" smtClean="0"/>
          </a:p>
          <a:p>
            <a:r>
              <a:rPr lang="zh-CN" altLang="en-US" b="1" dirty="0" smtClean="0"/>
              <a:t>（</a:t>
            </a:r>
            <a:r>
              <a:rPr lang="en-US" altLang="zh-CN" b="1" dirty="0" smtClean="0"/>
              <a:t>3</a:t>
            </a:r>
            <a:r>
              <a:rPr lang="zh-CN" altLang="en-US" b="1" dirty="0" smtClean="0"/>
              <a:t>）都想提拔自己的下属，方便自己</a:t>
            </a:r>
            <a:endParaRPr lang="en-US" altLang="zh-CN" b="1" dirty="0" smtClean="0"/>
          </a:p>
          <a:p>
            <a:r>
              <a:rPr lang="zh-CN" altLang="en-US" b="1" dirty="0" smtClean="0"/>
              <a:t>（</a:t>
            </a:r>
            <a:r>
              <a:rPr lang="en-US" altLang="zh-CN" b="1" dirty="0" smtClean="0"/>
              <a:t>4</a:t>
            </a:r>
            <a:r>
              <a:rPr lang="zh-CN" altLang="en-US" b="1" dirty="0" smtClean="0"/>
              <a:t>）内部提拔的时候可能有</a:t>
            </a:r>
            <a:r>
              <a:rPr lang="en-US" altLang="zh-CN" b="1" dirty="0" smtClean="0"/>
              <a:t>3</a:t>
            </a:r>
            <a:r>
              <a:rPr lang="zh-CN" altLang="en-US" b="1" dirty="0" smtClean="0"/>
              <a:t>个候选人，但是最终只提拔了一个，这样的话可能会感觉不公平，也不好好干活了，这个不像是外部招聘，此住不留爷、自有留爷处</a:t>
            </a:r>
            <a:endParaRPr lang="en-US" altLang="zh-CN" b="1" dirty="0" smtClean="0"/>
          </a:p>
          <a:p>
            <a:r>
              <a:rPr lang="zh-CN" altLang="en-US" b="1" dirty="0" smtClean="0"/>
              <a:t>（</a:t>
            </a:r>
            <a:r>
              <a:rPr lang="en-US" altLang="zh-CN" b="1" dirty="0" smtClean="0"/>
              <a:t>5</a:t>
            </a:r>
            <a:r>
              <a:rPr lang="zh-CN" altLang="en-US" b="1" dirty="0" smtClean="0"/>
              <a:t>）大家经过长时间的磨合，想法都差不多了，没有新鲜的血液进来</a:t>
            </a:r>
            <a:endParaRPr lang="en-US" altLang="zh-CN" b="1" dirty="0" smtClean="0"/>
          </a:p>
          <a:p>
            <a:r>
              <a:rPr lang="zh-CN" altLang="en-US" b="1" dirty="0" smtClean="0"/>
              <a:t>（</a:t>
            </a:r>
            <a:r>
              <a:rPr lang="en-US" altLang="zh-CN" b="1" dirty="0" smtClean="0"/>
              <a:t>6</a:t>
            </a:r>
            <a:r>
              <a:rPr lang="zh-CN" altLang="en-US" b="1" dirty="0" smtClean="0"/>
              <a:t>）会觉得外来员工是威胁，习惯了抱团了</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37</a:t>
            </a:fld>
            <a:endParaRPr lang="zh-CN" altLang="en-US"/>
          </a:p>
        </p:txBody>
      </p:sp>
    </p:spTree>
    <p:extLst>
      <p:ext uri="{BB962C8B-B14F-4D97-AF65-F5344CB8AC3E}">
        <p14:creationId xmlns:p14="http://schemas.microsoft.com/office/powerpoint/2010/main" val="1003219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38</a:t>
            </a:fld>
            <a:endParaRPr lang="zh-CN" altLang="en-US"/>
          </a:p>
        </p:txBody>
      </p:sp>
    </p:spTree>
    <p:extLst>
      <p:ext uri="{BB962C8B-B14F-4D97-AF65-F5344CB8AC3E}">
        <p14:creationId xmlns:p14="http://schemas.microsoft.com/office/powerpoint/2010/main" val="537955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39</a:t>
            </a:fld>
            <a:endParaRPr lang="zh-CN" altLang="en-US"/>
          </a:p>
        </p:txBody>
      </p:sp>
    </p:spTree>
    <p:extLst>
      <p:ext uri="{BB962C8B-B14F-4D97-AF65-F5344CB8AC3E}">
        <p14:creationId xmlns:p14="http://schemas.microsoft.com/office/powerpoint/2010/main" val="599671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我们接着来讲招聘与配置这一大人力资源管理模块中的招聘部分</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a:t>
            </a:fld>
            <a:endParaRPr lang="zh-CN" altLang="en-US"/>
          </a:p>
        </p:txBody>
      </p:sp>
    </p:spTree>
    <p:extLst>
      <p:ext uri="{BB962C8B-B14F-4D97-AF65-F5344CB8AC3E}">
        <p14:creationId xmlns:p14="http://schemas.microsoft.com/office/powerpoint/2010/main" val="3171613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40</a:t>
            </a:fld>
            <a:endParaRPr lang="zh-CN" altLang="en-US"/>
          </a:p>
        </p:txBody>
      </p:sp>
    </p:spTree>
    <p:extLst>
      <p:ext uri="{BB962C8B-B14F-4D97-AF65-F5344CB8AC3E}">
        <p14:creationId xmlns:p14="http://schemas.microsoft.com/office/powerpoint/2010/main" val="1609856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41</a:t>
            </a:fld>
            <a:endParaRPr lang="zh-CN" altLang="en-US"/>
          </a:p>
        </p:txBody>
      </p:sp>
    </p:spTree>
    <p:extLst>
      <p:ext uri="{BB962C8B-B14F-4D97-AF65-F5344CB8AC3E}">
        <p14:creationId xmlns:p14="http://schemas.microsoft.com/office/powerpoint/2010/main" val="2538910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42</a:t>
            </a:fld>
            <a:endParaRPr lang="zh-CN" altLang="en-US"/>
          </a:p>
        </p:txBody>
      </p:sp>
    </p:spTree>
    <p:extLst>
      <p:ext uri="{BB962C8B-B14F-4D97-AF65-F5344CB8AC3E}">
        <p14:creationId xmlns:p14="http://schemas.microsoft.com/office/powerpoint/2010/main" val="2364137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43</a:t>
            </a:fld>
            <a:endParaRPr lang="zh-CN" altLang="en-US"/>
          </a:p>
        </p:txBody>
      </p:sp>
    </p:spTree>
    <p:extLst>
      <p:ext uri="{BB962C8B-B14F-4D97-AF65-F5344CB8AC3E}">
        <p14:creationId xmlns:p14="http://schemas.microsoft.com/office/powerpoint/2010/main" val="4179674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44</a:t>
            </a:fld>
            <a:endParaRPr lang="zh-CN" altLang="en-US"/>
          </a:p>
        </p:txBody>
      </p:sp>
    </p:spTree>
    <p:extLst>
      <p:ext uri="{BB962C8B-B14F-4D97-AF65-F5344CB8AC3E}">
        <p14:creationId xmlns:p14="http://schemas.microsoft.com/office/powerpoint/2010/main" val="3834031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目前考的频率最高的是校园招聘，考的最少的是招聘广告，</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45</a:t>
            </a:fld>
            <a:endParaRPr lang="zh-CN" altLang="en-US"/>
          </a:p>
        </p:txBody>
      </p:sp>
    </p:spTree>
    <p:extLst>
      <p:ext uri="{BB962C8B-B14F-4D97-AF65-F5344CB8AC3E}">
        <p14:creationId xmlns:p14="http://schemas.microsoft.com/office/powerpoint/2010/main" val="868147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所以招聘广告这做一个了解即可</a:t>
            </a:r>
          </a:p>
          <a:p>
            <a:endParaRPr lang="en-US" altLang="zh-CN" b="1" dirty="0" smtClean="0"/>
          </a:p>
          <a:p>
            <a:r>
              <a:rPr lang="zh-CN" altLang="en-US" b="1" dirty="0" smtClean="0"/>
              <a:t>（</a:t>
            </a:r>
            <a:r>
              <a:rPr lang="en-US" altLang="zh-CN" b="1" dirty="0" smtClean="0"/>
              <a:t>1</a:t>
            </a:r>
            <a:r>
              <a:rPr lang="zh-CN" altLang="en-US" b="1" dirty="0" smtClean="0"/>
              <a:t>）根据你的需要选择适合的媒体，不同的媒体各有优缺点，比如报纸的优点</a:t>
            </a:r>
            <a:r>
              <a:rPr lang="en-US" altLang="zh-CN" b="1" dirty="0" smtClean="0"/>
              <a:t>——</a:t>
            </a:r>
            <a:r>
              <a:rPr lang="zh-CN" altLang="zh-CN" sz="1200" kern="1200" dirty="0" smtClean="0">
                <a:solidFill>
                  <a:schemeClr val="tx1"/>
                </a:solidFill>
                <a:effectLst/>
                <a:latin typeface="+mn-lt"/>
                <a:ea typeface="+mn-ea"/>
                <a:cs typeface="+mn-cs"/>
              </a:rPr>
              <a:t>题短小精练</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广告大小可以灵活选择</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发行集中于某特定的地域</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各种栏目分类编排，便于积极的求职者进行查找。</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缺点是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集中的招聘广告容易导致招聘竞争的出现</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发行对象没有确定性，企业不得不为大量的无效读者付费</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广告印刷的质量一般来说相对较差</a:t>
            </a:r>
            <a:endParaRPr lang="en-US" altLang="zh-CN" sz="1200"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en-US" sz="1200" b="1" kern="1200" dirty="0" smtClean="0">
                <a:solidFill>
                  <a:schemeClr val="tx1"/>
                </a:solidFill>
                <a:effectLst/>
                <a:latin typeface="+mn-lt"/>
                <a:ea typeface="+mn-ea"/>
                <a:cs typeface="+mn-cs"/>
              </a:rPr>
              <a:t>）好的招聘广告应该符合四原则：可以引起求职者的注意，然后发生兴趣，产生投简历的欲望，并且付诸实践</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46</a:t>
            </a:fld>
            <a:endParaRPr lang="zh-CN" altLang="en-US"/>
          </a:p>
        </p:txBody>
      </p:sp>
    </p:spTree>
    <p:extLst>
      <p:ext uri="{BB962C8B-B14F-4D97-AF65-F5344CB8AC3E}">
        <p14:creationId xmlns:p14="http://schemas.microsoft.com/office/powerpoint/2010/main" val="137006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一个选择题，知道猎头公司属于人才中介结构</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47</a:t>
            </a:fld>
            <a:endParaRPr lang="zh-CN" altLang="en-US"/>
          </a:p>
        </p:txBody>
      </p:sp>
    </p:spTree>
    <p:extLst>
      <p:ext uri="{BB962C8B-B14F-4D97-AF65-F5344CB8AC3E}">
        <p14:creationId xmlns:p14="http://schemas.microsoft.com/office/powerpoint/2010/main" val="1616039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rgbClr val="FF0000"/>
                </a:solidFill>
                <a:latin typeface="微软雅黑" panose="020B0503020204020204" pitchFamily="34" charset="-122"/>
                <a:ea typeface="微软雅黑" panose="020B0503020204020204" pitchFamily="34" charset="-122"/>
              </a:rPr>
              <a:t>网络招聘是指利用互联网技术进行的招聘活动，其实现在很多公司都是倾向于使用网络招聘了，比如有</a:t>
            </a:r>
            <a:r>
              <a:rPr lang="en-US" altLang="zh-CN" sz="1200" dirty="0" smtClean="0">
                <a:solidFill>
                  <a:srgbClr val="FF0000"/>
                </a:solidFill>
                <a:latin typeface="微软雅黑" panose="020B0503020204020204" pitchFamily="34" charset="-122"/>
                <a:ea typeface="微软雅黑" panose="020B0503020204020204" pitchFamily="34" charset="-122"/>
              </a:rPr>
              <a:t>BOSS</a:t>
            </a:r>
            <a:r>
              <a:rPr lang="zh-CN" altLang="en-US" sz="1200" dirty="0" smtClean="0">
                <a:solidFill>
                  <a:srgbClr val="FF0000"/>
                </a:solidFill>
                <a:latin typeface="微软雅黑" panose="020B0503020204020204" pitchFamily="34" charset="-122"/>
                <a:ea typeface="微软雅黑" panose="020B0503020204020204" pitchFamily="34" charset="-122"/>
              </a:rPr>
              <a:t>直聘、智联招聘、中华英才网等很多网站</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r>
              <a:rPr lang="zh-CN" altLang="en-US" sz="1200" b="1" dirty="0" smtClean="0">
                <a:solidFill>
                  <a:srgbClr val="FF0000"/>
                </a:solidFill>
                <a:latin typeface="微软雅黑" panose="020B0503020204020204" pitchFamily="34" charset="-122"/>
                <a:ea typeface="微软雅黑" panose="020B0503020204020204" pitchFamily="34" charset="-122"/>
              </a:rPr>
              <a:t>多选：网络招聘的优点包括哪些</a:t>
            </a:r>
            <a:endParaRPr lang="en-US" altLang="zh-CN" sz="1200" b="1" dirty="0" smtClean="0">
              <a:solidFill>
                <a:srgbClr val="FF0000"/>
              </a:solidFill>
              <a:latin typeface="微软雅黑" panose="020B0503020204020204" pitchFamily="34" charset="-122"/>
              <a:ea typeface="微软雅黑" panose="020B0503020204020204" pitchFamily="34" charset="-122"/>
            </a:endParaRPr>
          </a:p>
          <a:p>
            <a:r>
              <a:rPr lang="zh-CN" altLang="en-US" sz="1200" b="1" dirty="0" smtClean="0">
                <a:solidFill>
                  <a:srgbClr val="FF0000"/>
                </a:solidFill>
                <a:latin typeface="微软雅黑" panose="020B0503020204020204" pitchFamily="34" charset="-122"/>
                <a:ea typeface="微软雅黑" panose="020B0503020204020204" pitchFamily="34" charset="-122"/>
              </a:rPr>
              <a:t>（</a:t>
            </a:r>
            <a:r>
              <a:rPr lang="en-US" altLang="zh-CN" sz="1200" b="1" dirty="0" smtClean="0">
                <a:solidFill>
                  <a:srgbClr val="FF0000"/>
                </a:solidFill>
                <a:latin typeface="微软雅黑" panose="020B0503020204020204" pitchFamily="34" charset="-122"/>
                <a:ea typeface="微软雅黑" panose="020B0503020204020204" pitchFamily="34" charset="-122"/>
              </a:rPr>
              <a:t>1</a:t>
            </a:r>
            <a:r>
              <a:rPr lang="zh-CN" altLang="en-US" sz="1200" b="1" dirty="0" smtClean="0">
                <a:solidFill>
                  <a:srgbClr val="FF0000"/>
                </a:solidFill>
                <a:latin typeface="微软雅黑" panose="020B0503020204020204" pitchFamily="34" charset="-122"/>
                <a:ea typeface="微软雅黑" panose="020B0503020204020204" pitchFamily="34" charset="-122"/>
              </a:rPr>
              <a:t>）</a:t>
            </a:r>
            <a:r>
              <a:rPr lang="zh-CN" altLang="en-US" sz="1200" b="0" dirty="0" smtClean="0">
                <a:solidFill>
                  <a:srgbClr val="FF0000"/>
                </a:solidFill>
                <a:latin typeface="微软雅黑" panose="020B0503020204020204" pitchFamily="34" charset="-122"/>
                <a:ea typeface="微软雅黑" panose="020B0503020204020204" pitchFamily="34" charset="-122"/>
              </a:rPr>
              <a:t>你觉得跟传统的招聘广告相比，网络招聘接收到信息的人的范围是大还是小？</a:t>
            </a:r>
            <a:r>
              <a:rPr lang="zh-CN" altLang="en-US" sz="1200" b="1" dirty="0" smtClean="0">
                <a:solidFill>
                  <a:srgbClr val="FF0000"/>
                </a:solidFill>
                <a:latin typeface="微软雅黑" panose="020B0503020204020204" pitchFamily="34" charset="-122"/>
                <a:ea typeface="微软雅黑" panose="020B0503020204020204" pitchFamily="34" charset="-122"/>
              </a:rPr>
              <a:t>范围大</a:t>
            </a:r>
            <a:r>
              <a:rPr lang="zh-CN" altLang="en-US" sz="1200" b="0" dirty="0" smtClean="0">
                <a:solidFill>
                  <a:srgbClr val="FF0000"/>
                </a:solidFill>
                <a:latin typeface="微软雅黑" panose="020B0503020204020204" pitchFamily="34" charset="-122"/>
                <a:ea typeface="微软雅黑" panose="020B0503020204020204" pitchFamily="34" charset="-122"/>
              </a:rPr>
              <a:t>（比如在北京也可以看到广东的相关职位信息）</a:t>
            </a:r>
            <a:r>
              <a:rPr lang="zh-CN" altLang="en-US" sz="1200" b="1" dirty="0" smtClean="0">
                <a:solidFill>
                  <a:srgbClr val="FF0000"/>
                </a:solidFill>
                <a:latin typeface="微软雅黑" panose="020B0503020204020204" pitchFamily="34" charset="-122"/>
                <a:ea typeface="微软雅黑" panose="020B0503020204020204" pitchFamily="34" charset="-122"/>
              </a:rPr>
              <a:t>、信息量大</a:t>
            </a:r>
            <a:r>
              <a:rPr lang="zh-CN" altLang="en-US" sz="1200" b="0" dirty="0" smtClean="0">
                <a:solidFill>
                  <a:srgbClr val="FF0000"/>
                </a:solidFill>
                <a:latin typeface="微软雅黑" panose="020B0503020204020204" pitchFamily="34" charset="-122"/>
                <a:ea typeface="微软雅黑" panose="020B0503020204020204" pitchFamily="34" charset="-122"/>
              </a:rPr>
              <a:t>（</a:t>
            </a:r>
            <a:r>
              <a:rPr lang="en-US" altLang="zh-CN" sz="1200" b="0" dirty="0" smtClean="0">
                <a:solidFill>
                  <a:srgbClr val="FF0000"/>
                </a:solidFill>
                <a:latin typeface="微软雅黑" panose="020B0503020204020204" pitchFamily="34" charset="-122"/>
                <a:ea typeface="微软雅黑" panose="020B0503020204020204" pitchFamily="34" charset="-122"/>
              </a:rPr>
              <a:t>BOSS</a:t>
            </a:r>
            <a:r>
              <a:rPr lang="zh-CN" altLang="en-US" sz="1200" b="0" dirty="0" smtClean="0">
                <a:solidFill>
                  <a:srgbClr val="FF0000"/>
                </a:solidFill>
                <a:latin typeface="微软雅黑" panose="020B0503020204020204" pitchFamily="34" charset="-122"/>
                <a:ea typeface="微软雅黑" panose="020B0503020204020204" pitchFamily="34" charset="-122"/>
              </a:rPr>
              <a:t>等平台上还可以询问）</a:t>
            </a:r>
            <a:endParaRPr lang="en-US" altLang="zh-CN" sz="1200" b="0" dirty="0" smtClean="0">
              <a:solidFill>
                <a:srgbClr val="FF0000"/>
              </a:solidFill>
              <a:latin typeface="微软雅黑" panose="020B0503020204020204" pitchFamily="34" charset="-122"/>
              <a:ea typeface="微软雅黑" panose="020B0503020204020204" pitchFamily="34" charset="-122"/>
            </a:endParaRPr>
          </a:p>
          <a:p>
            <a:r>
              <a:rPr lang="zh-CN" altLang="en-US" sz="1200" b="1" dirty="0" smtClean="0">
                <a:solidFill>
                  <a:srgbClr val="FF0000"/>
                </a:solidFill>
                <a:latin typeface="微软雅黑" panose="020B0503020204020204" pitchFamily="34" charset="-122"/>
                <a:ea typeface="微软雅黑" panose="020B0503020204020204" pitchFamily="34" charset="-122"/>
              </a:rPr>
              <a:t>（</a:t>
            </a:r>
            <a:r>
              <a:rPr lang="en-US" altLang="zh-CN" sz="1200" b="1" dirty="0" smtClean="0">
                <a:solidFill>
                  <a:srgbClr val="FF0000"/>
                </a:solidFill>
                <a:latin typeface="微软雅黑" panose="020B0503020204020204" pitchFamily="34" charset="-122"/>
                <a:ea typeface="微软雅黑" panose="020B0503020204020204" pitchFamily="34" charset="-122"/>
              </a:rPr>
              <a:t>2</a:t>
            </a:r>
            <a:r>
              <a:rPr lang="zh-CN" altLang="en-US" sz="1200" b="1" dirty="0" smtClean="0">
                <a:solidFill>
                  <a:srgbClr val="FF0000"/>
                </a:solidFill>
                <a:latin typeface="微软雅黑" panose="020B0503020204020204" pitchFamily="34" charset="-122"/>
                <a:ea typeface="微软雅黑" panose="020B0503020204020204" pitchFamily="34" charset="-122"/>
              </a:rPr>
              <a:t>）</a:t>
            </a:r>
            <a:r>
              <a:rPr lang="zh-CN" altLang="en-US" sz="1200" b="0" dirty="0" smtClean="0">
                <a:solidFill>
                  <a:srgbClr val="FF0000"/>
                </a:solidFill>
                <a:latin typeface="微软雅黑" panose="020B0503020204020204" pitchFamily="34" charset="-122"/>
                <a:ea typeface="微软雅黑" panose="020B0503020204020204" pitchFamily="34" charset="-122"/>
              </a:rPr>
              <a:t>信息传递的速度比起招聘广告来说是快还是慢呀？</a:t>
            </a:r>
            <a:r>
              <a:rPr lang="zh-CN" altLang="en-US" sz="1200" b="1" dirty="0" smtClean="0">
                <a:solidFill>
                  <a:srgbClr val="FF0000"/>
                </a:solidFill>
                <a:latin typeface="微软雅黑" panose="020B0503020204020204" pitchFamily="34" charset="-122"/>
                <a:ea typeface="微软雅黑" panose="020B0503020204020204" pitchFamily="34" charset="-122"/>
              </a:rPr>
              <a:t>速度快</a:t>
            </a:r>
            <a:r>
              <a:rPr lang="zh-CN" altLang="en-US" sz="1200" b="0" dirty="0" smtClean="0">
                <a:solidFill>
                  <a:srgbClr val="FF0000"/>
                </a:solidFill>
                <a:latin typeface="微软雅黑" panose="020B0503020204020204" pitchFamily="34" charset="-122"/>
                <a:ea typeface="微软雅黑" panose="020B0503020204020204" pitchFamily="34" charset="-122"/>
              </a:rPr>
              <a:t>，有意向就随时线上交流一下，没兴趣就换一个人</a:t>
            </a:r>
            <a:endParaRPr lang="en-US" altLang="zh-CN" sz="1200" b="0" dirty="0" smtClean="0">
              <a:solidFill>
                <a:srgbClr val="FF0000"/>
              </a:solidFill>
              <a:latin typeface="微软雅黑" panose="020B0503020204020204" pitchFamily="34" charset="-122"/>
              <a:ea typeface="微软雅黑" panose="020B0503020204020204" pitchFamily="34" charset="-122"/>
            </a:endParaRPr>
          </a:p>
          <a:p>
            <a:r>
              <a:rPr lang="zh-CN" altLang="en-US" sz="1200" b="0" dirty="0" smtClean="0">
                <a:solidFill>
                  <a:srgbClr val="FF0000"/>
                </a:solidFill>
                <a:latin typeface="微软雅黑" panose="020B0503020204020204" pitchFamily="34" charset="-122"/>
                <a:ea typeface="微软雅黑" panose="020B0503020204020204" pitchFamily="34" charset="-122"/>
              </a:rPr>
              <a:t>（</a:t>
            </a:r>
            <a:r>
              <a:rPr lang="en-US" altLang="zh-CN" sz="1200" b="0" dirty="0" smtClean="0">
                <a:solidFill>
                  <a:srgbClr val="FF0000"/>
                </a:solidFill>
                <a:latin typeface="微软雅黑" panose="020B0503020204020204" pitchFamily="34" charset="-122"/>
                <a:ea typeface="微软雅黑" panose="020B0503020204020204" pitchFamily="34" charset="-122"/>
              </a:rPr>
              <a:t>3</a:t>
            </a:r>
            <a:r>
              <a:rPr lang="zh-CN" altLang="en-US" sz="1200" b="0" dirty="0" smtClean="0">
                <a:solidFill>
                  <a:srgbClr val="FF0000"/>
                </a:solidFill>
                <a:latin typeface="微软雅黑" panose="020B0503020204020204" pitchFamily="34" charset="-122"/>
                <a:ea typeface="微软雅黑" panose="020B0503020204020204" pitchFamily="34" charset="-122"/>
              </a:rPr>
              <a:t>）成本比招聘广告高还是低？</a:t>
            </a:r>
            <a:r>
              <a:rPr lang="zh-CN" altLang="en-US" sz="1200" b="1" dirty="0" smtClean="0">
                <a:solidFill>
                  <a:srgbClr val="FF0000"/>
                </a:solidFill>
                <a:latin typeface="微软雅黑" panose="020B0503020204020204" pitchFamily="34" charset="-122"/>
                <a:ea typeface="微软雅黑" panose="020B0503020204020204" pitchFamily="34" charset="-122"/>
              </a:rPr>
              <a:t>成本低</a:t>
            </a:r>
            <a:r>
              <a:rPr lang="zh-CN" altLang="en-US" sz="1200" b="0" dirty="0" smtClean="0">
                <a:solidFill>
                  <a:srgbClr val="FF0000"/>
                </a:solidFill>
                <a:latin typeface="微软雅黑" panose="020B0503020204020204" pitchFamily="34" charset="-122"/>
                <a:ea typeface="微软雅黑" panose="020B0503020204020204" pitchFamily="34" charset="-122"/>
              </a:rPr>
              <a:t>，印发报纸和杂志跟你直接在网上发布一条招聘信息哪个成本低？</a:t>
            </a:r>
            <a:endParaRPr lang="en-US" altLang="zh-CN" sz="1200" b="0" dirty="0" smtClean="0">
              <a:solidFill>
                <a:srgbClr val="FF0000"/>
              </a:solidFill>
              <a:latin typeface="微软雅黑" panose="020B0503020204020204" pitchFamily="34" charset="-122"/>
              <a:ea typeface="微软雅黑" panose="020B0503020204020204" pitchFamily="34" charset="-122"/>
            </a:endParaRPr>
          </a:p>
          <a:p>
            <a:r>
              <a:rPr lang="zh-CN" altLang="en-US" sz="1200" b="0" dirty="0" smtClean="0">
                <a:solidFill>
                  <a:srgbClr val="FF0000"/>
                </a:solidFill>
                <a:latin typeface="微软雅黑" panose="020B0503020204020204" pitchFamily="34" charset="-122"/>
                <a:ea typeface="微软雅黑" panose="020B0503020204020204" pitchFamily="34" charset="-122"/>
              </a:rPr>
              <a:t>（</a:t>
            </a:r>
            <a:r>
              <a:rPr lang="en-US" altLang="zh-CN" sz="1200" b="0" dirty="0" smtClean="0">
                <a:solidFill>
                  <a:srgbClr val="FF0000"/>
                </a:solidFill>
                <a:latin typeface="微软雅黑" panose="020B0503020204020204" pitchFamily="34" charset="-122"/>
                <a:ea typeface="微软雅黑" panose="020B0503020204020204" pitchFamily="34" charset="-122"/>
              </a:rPr>
              <a:t>4</a:t>
            </a:r>
            <a:r>
              <a:rPr lang="zh-CN" altLang="en-US" sz="1200" b="0" dirty="0" smtClean="0">
                <a:solidFill>
                  <a:srgbClr val="FF0000"/>
                </a:solidFill>
                <a:latin typeface="微软雅黑" panose="020B0503020204020204" pitchFamily="34" charset="-122"/>
                <a:ea typeface="微软雅黑" panose="020B0503020204020204" pitchFamily="34" charset="-122"/>
              </a:rPr>
              <a:t>）因为可以挑选的范围很光了，原来可能只有</a:t>
            </a:r>
            <a:r>
              <a:rPr lang="en-US" altLang="zh-CN" sz="1200" b="0" dirty="0" smtClean="0">
                <a:solidFill>
                  <a:srgbClr val="FF0000"/>
                </a:solidFill>
                <a:latin typeface="微软雅黑" panose="020B0503020204020204" pitchFamily="34" charset="-122"/>
                <a:ea typeface="微软雅黑" panose="020B0503020204020204" pitchFamily="34" charset="-122"/>
              </a:rPr>
              <a:t>10</a:t>
            </a:r>
            <a:r>
              <a:rPr lang="zh-CN" altLang="en-US" sz="1200" b="0" dirty="0" smtClean="0">
                <a:solidFill>
                  <a:srgbClr val="FF0000"/>
                </a:solidFill>
                <a:latin typeface="微软雅黑" panose="020B0503020204020204" pitchFamily="34" charset="-122"/>
                <a:ea typeface="微软雅黑" panose="020B0503020204020204" pitchFamily="34" charset="-122"/>
              </a:rPr>
              <a:t>个人来应聘，现在有成百上千个供你挑选</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48</a:t>
            </a:fld>
            <a:endParaRPr lang="zh-CN" altLang="en-US"/>
          </a:p>
        </p:txBody>
      </p:sp>
    </p:spTree>
    <p:extLst>
      <p:ext uri="{BB962C8B-B14F-4D97-AF65-F5344CB8AC3E}">
        <p14:creationId xmlns:p14="http://schemas.microsoft.com/office/powerpoint/2010/main" val="33082134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49</a:t>
            </a:fld>
            <a:endParaRPr lang="zh-CN" altLang="en-US"/>
          </a:p>
        </p:txBody>
      </p:sp>
    </p:spTree>
    <p:extLst>
      <p:ext uri="{BB962C8B-B14F-4D97-AF65-F5344CB8AC3E}">
        <p14:creationId xmlns:p14="http://schemas.microsoft.com/office/powerpoint/2010/main" val="2603815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一共包括了</a:t>
            </a:r>
            <a:r>
              <a:rPr lang="en-US" altLang="zh-CN" dirty="0" smtClean="0"/>
              <a:t>5</a:t>
            </a:r>
            <a:r>
              <a:rPr lang="zh-CN" altLang="en-US" dirty="0" smtClean="0"/>
              <a:t>个小节的内容学习</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a:t>
            </a:fld>
            <a:endParaRPr lang="zh-CN" altLang="en-US"/>
          </a:p>
        </p:txBody>
      </p:sp>
    </p:spTree>
    <p:extLst>
      <p:ext uri="{BB962C8B-B14F-4D97-AF65-F5344CB8AC3E}">
        <p14:creationId xmlns:p14="http://schemas.microsoft.com/office/powerpoint/2010/main" val="3621404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50</a:t>
            </a:fld>
            <a:endParaRPr lang="zh-CN" altLang="en-US"/>
          </a:p>
        </p:txBody>
      </p:sp>
    </p:spTree>
    <p:extLst>
      <p:ext uri="{BB962C8B-B14F-4D97-AF65-F5344CB8AC3E}">
        <p14:creationId xmlns:p14="http://schemas.microsoft.com/office/powerpoint/2010/main" val="2032546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51</a:t>
            </a:fld>
            <a:endParaRPr lang="zh-CN" altLang="en-US"/>
          </a:p>
        </p:txBody>
      </p:sp>
    </p:spTree>
    <p:extLst>
      <p:ext uri="{BB962C8B-B14F-4D97-AF65-F5344CB8AC3E}">
        <p14:creationId xmlns:p14="http://schemas.microsoft.com/office/powerpoint/2010/main" val="1288511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注意速度快不是招聘的速度快，而是信息传递的速度快</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真正缩短了企业招聘时间的是员工推荐</a:t>
            </a: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52</a:t>
            </a:fld>
            <a:endParaRPr lang="zh-CN" altLang="en-US"/>
          </a:p>
        </p:txBody>
      </p:sp>
    </p:spTree>
    <p:extLst>
      <p:ext uri="{BB962C8B-B14F-4D97-AF65-F5344CB8AC3E}">
        <p14:creationId xmlns:p14="http://schemas.microsoft.com/office/powerpoint/2010/main" val="5823783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考点一：企业获得潜在管理人员（管培生）和专业技术人员的重要途径就是校招，因为大学生的综合素质普遍较高，经历过专业的系统学习，单选题</a:t>
            </a:r>
            <a:endParaRPr lang="en-US" altLang="zh-CN" b="1" dirty="0" smtClean="0"/>
          </a:p>
          <a:p>
            <a:r>
              <a:rPr lang="zh-CN" altLang="en-US" b="1" dirty="0" smtClean="0"/>
              <a:t>考点二：优点，简答</a:t>
            </a:r>
            <a:r>
              <a:rPr lang="en-US" altLang="zh-CN" b="1" dirty="0" smtClean="0"/>
              <a:t>/</a:t>
            </a:r>
            <a:r>
              <a:rPr lang="zh-CN" altLang="en-US" b="1" dirty="0" smtClean="0"/>
              <a:t>多选都有可能</a:t>
            </a:r>
            <a:endParaRPr lang="en-US" altLang="zh-CN" b="1" dirty="0" smtClean="0"/>
          </a:p>
          <a:p>
            <a:r>
              <a:rPr lang="zh-CN" altLang="en-US" b="1" dirty="0" smtClean="0"/>
              <a:t>（</a:t>
            </a:r>
            <a:r>
              <a:rPr lang="en-US" altLang="zh-CN" b="1" dirty="0" smtClean="0"/>
              <a:t>1</a:t>
            </a:r>
            <a:r>
              <a:rPr lang="zh-CN" altLang="en-US" b="1" dirty="0" smtClean="0"/>
              <a:t>）高素质人才的集中地，是专业和技术人员的重要来源</a:t>
            </a:r>
            <a:endParaRPr lang="en-US" altLang="zh-CN" b="1" dirty="0" smtClean="0"/>
          </a:p>
          <a:p>
            <a:r>
              <a:rPr lang="zh-CN" altLang="en-US" b="1" dirty="0" smtClean="0"/>
              <a:t>（</a:t>
            </a:r>
            <a:r>
              <a:rPr lang="en-US" altLang="zh-CN" b="1" dirty="0" smtClean="0"/>
              <a:t>2</a:t>
            </a:r>
            <a:r>
              <a:rPr lang="zh-CN" altLang="en-US" b="1" dirty="0" smtClean="0"/>
              <a:t>）</a:t>
            </a:r>
            <a:r>
              <a:rPr lang="zh-CN" altLang="en-US" b="0" dirty="0" smtClean="0"/>
              <a:t>因为是高素质人才的集中地，所以合格的申请者是多还是少？</a:t>
            </a:r>
            <a:r>
              <a:rPr lang="zh-CN" altLang="en-US" b="1" dirty="0" smtClean="0"/>
              <a:t>大量的合格者申请者</a:t>
            </a:r>
            <a:r>
              <a:rPr lang="zh-CN" altLang="en-US" b="0" dirty="0" smtClean="0"/>
              <a:t>，并且应届毕业生还没有进过公司所以不用从一家公司离职再入职，不用涉及到社保等的转接，所以</a:t>
            </a:r>
            <a:r>
              <a:rPr lang="zh-CN" altLang="en-US" b="1" dirty="0" smtClean="0"/>
              <a:t>手续简洁、签合同、签三方</a:t>
            </a:r>
            <a:endParaRPr lang="en-US" altLang="zh-CN" b="0" dirty="0" smtClean="0"/>
          </a:p>
          <a:p>
            <a:r>
              <a:rPr lang="zh-CN" altLang="en-US" b="0" dirty="0" smtClean="0"/>
              <a:t>（</a:t>
            </a:r>
            <a:r>
              <a:rPr lang="en-US" altLang="zh-CN" b="0" dirty="0" smtClean="0"/>
              <a:t>3</a:t>
            </a:r>
            <a:r>
              <a:rPr lang="zh-CN" altLang="en-US" b="0" dirty="0" smtClean="0"/>
              <a:t>）年轻的毕业生充满活力、干劲十足</a:t>
            </a:r>
            <a:endParaRPr lang="en-US" altLang="zh-CN" b="0" dirty="0" smtClean="0"/>
          </a:p>
          <a:p>
            <a:r>
              <a:rPr lang="zh-CN" altLang="en-US" b="0" dirty="0" smtClean="0"/>
              <a:t>（</a:t>
            </a:r>
            <a:r>
              <a:rPr lang="en-US" altLang="zh-CN" b="0" dirty="0" smtClean="0"/>
              <a:t>4</a:t>
            </a:r>
            <a:r>
              <a:rPr lang="zh-CN" altLang="en-US" b="0" dirty="0" smtClean="0"/>
              <a:t>）而且就像是一张白纸，不像是老油条，</a:t>
            </a:r>
            <a:r>
              <a:rPr lang="zh-CN" altLang="en-US" b="1" dirty="0" smtClean="0"/>
              <a:t>可塑性很强</a:t>
            </a:r>
            <a:r>
              <a:rPr lang="zh-CN" altLang="en-US" b="0" dirty="0" smtClean="0"/>
              <a:t>，就是可以按照自己的预期去培养</a:t>
            </a:r>
            <a:endParaRPr lang="en-US" altLang="zh-CN" b="0" dirty="0" smtClean="0"/>
          </a:p>
          <a:p>
            <a:r>
              <a:rPr lang="zh-CN" altLang="en-US" b="1" dirty="0" smtClean="0"/>
              <a:t>总结一下：</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53</a:t>
            </a:fld>
            <a:endParaRPr lang="zh-CN" altLang="en-US"/>
          </a:p>
        </p:txBody>
      </p:sp>
    </p:spTree>
    <p:extLst>
      <p:ext uri="{BB962C8B-B14F-4D97-AF65-F5344CB8AC3E}">
        <p14:creationId xmlns:p14="http://schemas.microsoft.com/office/powerpoint/2010/main" val="3782056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考点三：校招的缺点</a:t>
            </a:r>
            <a:endParaRPr lang="en-US" altLang="zh-CN" b="1" dirty="0" smtClean="0"/>
          </a:p>
          <a:p>
            <a:r>
              <a:rPr lang="zh-CN" altLang="en-US" b="1" dirty="0" smtClean="0"/>
              <a:t>（</a:t>
            </a:r>
            <a:r>
              <a:rPr lang="en-US" altLang="zh-CN" b="1" dirty="0" smtClean="0"/>
              <a:t>1</a:t>
            </a:r>
            <a:r>
              <a:rPr lang="zh-CN" altLang="en-US" b="1" dirty="0" smtClean="0"/>
              <a:t>）</a:t>
            </a:r>
            <a:r>
              <a:rPr lang="zh-CN" altLang="en-US" b="0" dirty="0" smtClean="0"/>
              <a:t>假如大家现在大学毕业正在找工作，你是只投一家还是会投很多家？一般都是</a:t>
            </a:r>
            <a:r>
              <a:rPr lang="zh-CN" altLang="en-US" b="1" dirty="0" smtClean="0"/>
              <a:t>多手准备</a:t>
            </a:r>
            <a:r>
              <a:rPr lang="zh-CN" altLang="en-US" b="0" dirty="0" smtClean="0"/>
              <a:t>的，所以可能跟你聊得不错，但是另外一家公司开的条件更好你就失去了你中意的人才</a:t>
            </a:r>
            <a:endParaRPr lang="en-US" altLang="zh-CN" b="0" dirty="0" smtClean="0"/>
          </a:p>
          <a:p>
            <a:r>
              <a:rPr lang="zh-CN" altLang="en-US" b="1" dirty="0" smtClean="0"/>
              <a:t>（</a:t>
            </a:r>
            <a:r>
              <a:rPr lang="en-US" altLang="zh-CN" b="1" dirty="0" smtClean="0"/>
              <a:t>2</a:t>
            </a:r>
            <a:r>
              <a:rPr lang="zh-CN" altLang="en-US" b="1" dirty="0" smtClean="0"/>
              <a:t>）流动率高，很多人可能就是把第一份工作当做是跳板，所以企业是没有安全感的，怕既留不住人、也留不住心</a:t>
            </a:r>
            <a:endParaRPr lang="en-US" altLang="zh-CN" b="1" dirty="0" smtClean="0"/>
          </a:p>
          <a:p>
            <a:r>
              <a:rPr lang="zh-CN" altLang="en-US" b="1" dirty="0" smtClean="0"/>
              <a:t>（</a:t>
            </a:r>
            <a:r>
              <a:rPr lang="en-US" altLang="zh-CN" b="1" dirty="0" smtClean="0"/>
              <a:t>3</a:t>
            </a:r>
            <a:r>
              <a:rPr lang="zh-CN" altLang="en-US" b="1" dirty="0" smtClean="0"/>
              <a:t>）因为缺乏实际工作经验</a:t>
            </a:r>
            <a:endParaRPr lang="en-US" altLang="zh-CN" b="1" dirty="0" smtClean="0"/>
          </a:p>
          <a:p>
            <a:r>
              <a:rPr lang="zh-CN" altLang="en-US" b="1" dirty="0" smtClean="0"/>
              <a:t>（</a:t>
            </a:r>
            <a:r>
              <a:rPr lang="en-US" altLang="zh-CN" b="1" dirty="0" smtClean="0"/>
              <a:t>4</a:t>
            </a:r>
            <a:r>
              <a:rPr lang="zh-CN" altLang="en-US" b="1" dirty="0" smtClean="0"/>
              <a:t>）学生气比较重，所以有的时候想问题有点理想化了</a:t>
            </a:r>
            <a:endParaRPr lang="en-US" altLang="zh-CN" b="1" dirty="0" smtClean="0"/>
          </a:p>
          <a:p>
            <a:r>
              <a:rPr lang="zh-CN" altLang="en-US" b="0" dirty="0" smtClean="0"/>
              <a:t>我记得我第一次参与公司的搬家，至今让我印象深刻：我们公司租约到期，物业想涨钱，最后谈不拢公司就决定要搬家，我觉得一切都是顺理成章嘛！但是最后我们是凌晨四点去强搬出来的，我当时不是很理解，为什么搬自己的东西还要去大半夜抢呢？后来我才知道</a:t>
            </a:r>
            <a:r>
              <a:rPr lang="en-US" altLang="zh-CN" b="0" dirty="0" smtClean="0"/>
              <a:t>——</a:t>
            </a:r>
            <a:r>
              <a:rPr lang="zh-CN" altLang="en-US" b="0" dirty="0" smtClean="0"/>
              <a:t>物业公司就是要找借口不让你搬走，如果你妥协了，继续稳稳地收房租，如果你硬是要搬走，那我拖到你逾期，这样的话就算你违约，我要你赔点违约金</a:t>
            </a:r>
            <a:endParaRPr lang="en-US" altLang="zh-CN" b="0" dirty="0" smtClean="0"/>
          </a:p>
          <a:p>
            <a:r>
              <a:rPr lang="zh-CN" altLang="en-US" b="0" dirty="0" smtClean="0"/>
              <a:t>（</a:t>
            </a:r>
            <a:r>
              <a:rPr lang="en-US" altLang="zh-CN" b="0" dirty="0" smtClean="0"/>
              <a:t>5</a:t>
            </a:r>
            <a:r>
              <a:rPr lang="zh-CN" altLang="en-US" b="0" dirty="0" smtClean="0"/>
              <a:t>）</a:t>
            </a:r>
            <a:r>
              <a:rPr lang="zh-CN" altLang="en-US" b="1" dirty="0" smtClean="0"/>
              <a:t>成本高、时间长</a:t>
            </a:r>
            <a:r>
              <a:rPr lang="zh-CN" altLang="en-US" b="0" dirty="0" smtClean="0"/>
              <a:t>：需要去全国各地的高校宣讲，那就得有差旅费等等；比起网上直接投简历筛选来说，耗时长</a:t>
            </a:r>
            <a:endParaRPr lang="en-US" altLang="zh-CN" b="0" dirty="0" smtClean="0"/>
          </a:p>
          <a:p>
            <a:r>
              <a:rPr lang="zh-CN" altLang="en-US" b="1" dirty="0" smtClean="0"/>
              <a:t>总结：多手准备、流动率高、缺乏经验、学生气重、成本高、时间长</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54</a:t>
            </a:fld>
            <a:endParaRPr lang="zh-CN" altLang="en-US"/>
          </a:p>
        </p:txBody>
      </p:sp>
    </p:spTree>
    <p:extLst>
      <p:ext uri="{BB962C8B-B14F-4D97-AF65-F5344CB8AC3E}">
        <p14:creationId xmlns:p14="http://schemas.microsoft.com/office/powerpoint/2010/main" val="923211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所谓员工推荐就是内推呗</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单独考选择题；优缺点考论述题</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a:t>
            </a:r>
            <a:r>
              <a:rPr lang="en-US" altLang="zh-CN" b="1" dirty="0" smtClean="0"/>
              <a:t>2</a:t>
            </a:r>
            <a:r>
              <a:rPr lang="zh-CN" altLang="en-US" b="1" dirty="0" smtClean="0"/>
              <a:t>）不用去发布信息、做广告、联系面试者</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）推荐的都是觉得还不错的，相当于帮助公司做了一次筛选</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55</a:t>
            </a:fld>
            <a:endParaRPr lang="zh-CN" altLang="en-US"/>
          </a:p>
        </p:txBody>
      </p:sp>
    </p:spTree>
    <p:extLst>
      <p:ext uri="{BB962C8B-B14F-4D97-AF65-F5344CB8AC3E}">
        <p14:creationId xmlns:p14="http://schemas.microsoft.com/office/powerpoint/2010/main" val="2320787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56</a:t>
            </a:fld>
            <a:endParaRPr lang="zh-CN" altLang="en-US"/>
          </a:p>
        </p:txBody>
      </p:sp>
    </p:spTree>
    <p:extLst>
      <p:ext uri="{BB962C8B-B14F-4D97-AF65-F5344CB8AC3E}">
        <p14:creationId xmlns:p14="http://schemas.microsoft.com/office/powerpoint/2010/main" val="779310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57</a:t>
            </a:fld>
            <a:endParaRPr lang="zh-CN" altLang="en-US"/>
          </a:p>
        </p:txBody>
      </p:sp>
    </p:spTree>
    <p:extLst>
      <p:ext uri="{BB962C8B-B14F-4D97-AF65-F5344CB8AC3E}">
        <p14:creationId xmlns:p14="http://schemas.microsoft.com/office/powerpoint/2010/main" val="454355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58</a:t>
            </a:fld>
            <a:endParaRPr lang="zh-CN" altLang="en-US"/>
          </a:p>
        </p:txBody>
      </p:sp>
    </p:spTree>
    <p:extLst>
      <p:ext uri="{BB962C8B-B14F-4D97-AF65-F5344CB8AC3E}">
        <p14:creationId xmlns:p14="http://schemas.microsoft.com/office/powerpoint/2010/main" val="471343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59</a:t>
            </a:fld>
            <a:endParaRPr lang="zh-CN" altLang="en-US"/>
          </a:p>
        </p:txBody>
      </p:sp>
    </p:spTree>
    <p:extLst>
      <p:ext uri="{BB962C8B-B14F-4D97-AF65-F5344CB8AC3E}">
        <p14:creationId xmlns:p14="http://schemas.microsoft.com/office/powerpoint/2010/main" val="87468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a:t>
            </a:fld>
            <a:endParaRPr lang="zh-CN" altLang="en-US"/>
          </a:p>
        </p:txBody>
      </p:sp>
    </p:spTree>
    <p:extLst>
      <p:ext uri="{BB962C8B-B14F-4D97-AF65-F5344CB8AC3E}">
        <p14:creationId xmlns:p14="http://schemas.microsoft.com/office/powerpoint/2010/main" val="34734965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a:t>
            </a:r>
            <a:r>
              <a:rPr lang="en-US" altLang="zh-CN" b="1" dirty="0" smtClean="0"/>
              <a:t>1</a:t>
            </a:r>
            <a:r>
              <a:rPr lang="zh-CN" altLang="en-US" b="1" dirty="0" smtClean="0"/>
              <a:t>）弥补了前面内部招聘的其中一个缺点：内部选拔失败的人可能会觉得失望、不公平</a:t>
            </a:r>
            <a:endParaRPr lang="en-US" altLang="zh-CN" b="1" dirty="0" smtClean="0"/>
          </a:p>
          <a:p>
            <a:r>
              <a:rPr lang="zh-CN" altLang="en-US" b="1" dirty="0" smtClean="0"/>
              <a:t>（</a:t>
            </a:r>
            <a:r>
              <a:rPr lang="en-US" altLang="zh-CN" b="1" dirty="0" smtClean="0"/>
              <a:t>2</a:t>
            </a:r>
            <a:r>
              <a:rPr lang="zh-CN" altLang="en-US" b="1" dirty="0" smtClean="0"/>
              <a:t>）注入新鲜的血液</a:t>
            </a:r>
            <a:endParaRPr lang="en-US" altLang="zh-CN" b="1" dirty="0" smtClean="0"/>
          </a:p>
          <a:p>
            <a:r>
              <a:rPr lang="zh-CN" altLang="en-US" b="1" dirty="0" smtClean="0"/>
              <a:t>（</a:t>
            </a:r>
            <a:r>
              <a:rPr lang="en-US" altLang="zh-CN" b="1" dirty="0" smtClean="0"/>
              <a:t>3</a:t>
            </a:r>
            <a:r>
              <a:rPr lang="zh-CN" altLang="en-US" b="1" dirty="0" smtClean="0"/>
              <a:t>）不是一个固步自封的组织</a:t>
            </a:r>
            <a:endParaRPr lang="en-US" altLang="zh-CN" b="1" dirty="0" smtClean="0"/>
          </a:p>
          <a:p>
            <a:r>
              <a:rPr lang="zh-CN" altLang="en-US" b="1" dirty="0" smtClean="0"/>
              <a:t>（</a:t>
            </a:r>
            <a:r>
              <a:rPr lang="en-US" altLang="zh-CN" b="1" dirty="0" smtClean="0"/>
              <a:t>4</a:t>
            </a:r>
            <a:r>
              <a:rPr lang="zh-CN" altLang="en-US" b="1" dirty="0" smtClean="0"/>
              <a:t>）什么叫做涟漪效应？你往水里丢一块小石头，激起的水波会扩大到整个水面，就是一个职位尤其是领导岗这样的重要岗位的变化，如果是内部招聘，那就会引起很大的影响，原来的部门二把手还不够胜任一把手就硬推上去，其他岗位也是不断地调整，这样可能会导致很多岗位的工作没法按照预期的质量完成，但是</a:t>
            </a:r>
            <a:r>
              <a:rPr lang="zh-CN" altLang="zh-CN" sz="1200" kern="1200" dirty="0" smtClean="0">
                <a:solidFill>
                  <a:schemeClr val="tx1"/>
                </a:solidFill>
                <a:effectLst/>
                <a:latin typeface="+mn-lt"/>
                <a:ea typeface="+mn-ea"/>
                <a:cs typeface="+mn-cs"/>
              </a:rPr>
              <a:t>外部招聘则完全规避了涟漪效应。</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60</a:t>
            </a:fld>
            <a:endParaRPr lang="zh-CN" altLang="en-US"/>
          </a:p>
        </p:txBody>
      </p:sp>
    </p:spTree>
    <p:extLst>
      <p:ext uri="{BB962C8B-B14F-4D97-AF65-F5344CB8AC3E}">
        <p14:creationId xmlns:p14="http://schemas.microsoft.com/office/powerpoint/2010/main" val="945864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61</a:t>
            </a:fld>
            <a:endParaRPr lang="zh-CN" altLang="en-US"/>
          </a:p>
        </p:txBody>
      </p:sp>
    </p:spTree>
    <p:extLst>
      <p:ext uri="{BB962C8B-B14F-4D97-AF65-F5344CB8AC3E}">
        <p14:creationId xmlns:p14="http://schemas.microsoft.com/office/powerpoint/2010/main" val="1284499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spcBef>
                <a:spcPct val="50000"/>
              </a:spcBef>
              <a:buFontTx/>
              <a:buNone/>
            </a:pPr>
            <a:r>
              <a:rPr lang="zh-CN" altLang="en-US" sz="1200" b="1" dirty="0" smtClean="0">
                <a:solidFill>
                  <a:srgbClr val="0066CC"/>
                </a:solidFill>
                <a:latin typeface="微软雅黑" panose="020B0503020204020204" pitchFamily="34" charset="-122"/>
                <a:ea typeface="微软雅黑" panose="020B0503020204020204" pitchFamily="34" charset="-122"/>
              </a:rPr>
              <a:t>网</a:t>
            </a:r>
            <a:r>
              <a:rPr lang="zh-CN" altLang="en-US" sz="1200" b="1" dirty="0" smtClean="0">
                <a:solidFill>
                  <a:srgbClr val="FF0000"/>
                </a:solidFill>
                <a:latin typeface="微软雅黑" panose="020B0503020204020204" pitchFamily="34" charset="-122"/>
                <a:ea typeface="微软雅黑" panose="020B0503020204020204" pitchFamily="34" charset="-122"/>
              </a:rPr>
              <a:t>络</a:t>
            </a:r>
            <a:r>
              <a:rPr lang="zh-CN" altLang="en-US" sz="1200" b="1" dirty="0" smtClean="0">
                <a:latin typeface="微软雅黑" panose="020B0503020204020204" pitchFamily="34" charset="-122"/>
                <a:ea typeface="微软雅黑" panose="020B0503020204020204" pitchFamily="34" charset="-122"/>
              </a:rPr>
              <a:t>招聘的优点：</a:t>
            </a:r>
            <a:endParaRPr lang="en-US" altLang="zh-CN" sz="12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1200" b="1" dirty="0" smtClean="0">
                <a:latin typeface="微软雅黑" panose="020B0503020204020204" pitchFamily="34" charset="-122"/>
                <a:ea typeface="微软雅黑" panose="020B0503020204020204" pitchFamily="34" charset="-122"/>
                <a:sym typeface="Wingdings" panose="05000000000000000000" pitchFamily="2" charset="2"/>
              </a:rPr>
              <a:t>（</a:t>
            </a:r>
            <a:r>
              <a:rPr lang="en-US" altLang="zh-CN" sz="1200" b="1" dirty="0" smtClean="0">
                <a:latin typeface="微软雅黑" panose="020B0503020204020204" pitchFamily="34" charset="-122"/>
                <a:ea typeface="微软雅黑" panose="020B0503020204020204" pitchFamily="34" charset="-122"/>
                <a:sym typeface="Wingdings" panose="05000000000000000000" pitchFamily="2" charset="2"/>
              </a:rPr>
              <a:t>1</a:t>
            </a:r>
            <a:r>
              <a:rPr lang="zh-CN" altLang="en-US" sz="1200" b="1" dirty="0" smtClean="0">
                <a:latin typeface="微软雅黑" panose="020B0503020204020204" pitchFamily="34" charset="-122"/>
                <a:ea typeface="微软雅黑" panose="020B0503020204020204" pitchFamily="34" charset="-122"/>
              </a:rPr>
              <a:t>）招聘的</a:t>
            </a:r>
            <a:r>
              <a:rPr lang="zh-CN" altLang="en-US" sz="1200" b="1" dirty="0" smtClean="0">
                <a:solidFill>
                  <a:srgbClr val="FF0000"/>
                </a:solidFill>
                <a:latin typeface="微软雅黑" panose="020B0503020204020204" pitchFamily="34" charset="-122"/>
                <a:ea typeface="微软雅黑" panose="020B0503020204020204" pitchFamily="34" charset="-122"/>
              </a:rPr>
              <a:t>范围广</a:t>
            </a:r>
            <a:r>
              <a:rPr lang="zh-CN" altLang="en-US" sz="1200" b="1" dirty="0" smtClean="0">
                <a:latin typeface="微软雅黑" panose="020B0503020204020204" pitchFamily="34" charset="-122"/>
                <a:ea typeface="微软雅黑" panose="020B0503020204020204" pitchFamily="34" charset="-122"/>
              </a:rPr>
              <a:t>、</a:t>
            </a:r>
            <a:r>
              <a:rPr lang="zh-CN" altLang="en-US" sz="1200" b="1" dirty="0" smtClean="0">
                <a:solidFill>
                  <a:srgbClr val="FF0000"/>
                </a:solidFill>
                <a:latin typeface="微软雅黑" panose="020B0503020204020204" pitchFamily="34" charset="-122"/>
                <a:ea typeface="微软雅黑" panose="020B0503020204020204" pitchFamily="34" charset="-122"/>
              </a:rPr>
              <a:t>信息量大                                          </a:t>
            </a:r>
          </a:p>
          <a:p>
            <a:pPr>
              <a:lnSpc>
                <a:spcPct val="130000"/>
              </a:lnSpc>
              <a:spcBef>
                <a:spcPct val="50000"/>
              </a:spcBef>
              <a:buFontTx/>
              <a:buNone/>
            </a:pPr>
            <a:r>
              <a:rPr lang="zh-CN" altLang="en-US" sz="1200" b="1" dirty="0" smtClean="0">
                <a:latin typeface="微软雅黑" panose="020B0503020204020204" pitchFamily="34" charset="-122"/>
                <a:ea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rPr>
              <a:t>2</a:t>
            </a:r>
            <a:r>
              <a:rPr lang="zh-CN" altLang="en-US" sz="1200" b="1" dirty="0" smtClean="0">
                <a:latin typeface="微软雅黑" panose="020B0503020204020204" pitchFamily="34" charset="-122"/>
                <a:ea typeface="微软雅黑" panose="020B0503020204020204" pitchFamily="34" charset="-122"/>
              </a:rPr>
              <a:t>）信息传递</a:t>
            </a:r>
            <a:r>
              <a:rPr lang="zh-CN" altLang="en-US" sz="1200" b="1" dirty="0" smtClean="0">
                <a:solidFill>
                  <a:srgbClr val="FF0000"/>
                </a:solidFill>
                <a:latin typeface="微软雅黑" panose="020B0503020204020204" pitchFamily="34" charset="-122"/>
                <a:ea typeface="微软雅黑" panose="020B0503020204020204" pitchFamily="34" charset="-122"/>
              </a:rPr>
              <a:t>速度</a:t>
            </a:r>
            <a:r>
              <a:rPr lang="zh-CN" altLang="en-US" sz="1200" b="1" dirty="0" smtClean="0">
                <a:latin typeface="微软雅黑" panose="020B0503020204020204" pitchFamily="34" charset="-122"/>
                <a:ea typeface="微软雅黑" panose="020B0503020204020204" pitchFamily="34" charset="-122"/>
              </a:rPr>
              <a:t>比较</a:t>
            </a:r>
            <a:r>
              <a:rPr lang="zh-CN" altLang="en-US" sz="1200" b="1" dirty="0" smtClean="0">
                <a:solidFill>
                  <a:srgbClr val="FF0000"/>
                </a:solidFill>
                <a:latin typeface="微软雅黑" panose="020B0503020204020204" pitchFamily="34" charset="-122"/>
                <a:ea typeface="微软雅黑" panose="020B0503020204020204" pitchFamily="34" charset="-122"/>
              </a:rPr>
              <a:t>快</a:t>
            </a:r>
          </a:p>
          <a:p>
            <a:pPr>
              <a:lnSpc>
                <a:spcPct val="130000"/>
              </a:lnSpc>
              <a:spcBef>
                <a:spcPct val="50000"/>
              </a:spcBef>
              <a:buFontTx/>
              <a:buNone/>
            </a:pPr>
            <a:r>
              <a:rPr lang="zh-CN" altLang="en-US" sz="1200" b="1" dirty="0" smtClean="0">
                <a:latin typeface="微软雅黑" panose="020B0503020204020204" pitchFamily="34" charset="-122"/>
                <a:ea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rPr>
              <a:t>3</a:t>
            </a:r>
            <a:r>
              <a:rPr lang="zh-CN" altLang="en-US" sz="1200" b="1" dirty="0" smtClean="0">
                <a:latin typeface="微软雅黑" panose="020B0503020204020204" pitchFamily="34" charset="-122"/>
                <a:ea typeface="微软雅黑" panose="020B0503020204020204" pitchFamily="34" charset="-122"/>
              </a:rPr>
              <a:t>）招聘</a:t>
            </a:r>
            <a:r>
              <a:rPr lang="zh-CN" altLang="en-US" sz="1200" b="1" dirty="0" smtClean="0">
                <a:solidFill>
                  <a:srgbClr val="FF0000"/>
                </a:solidFill>
                <a:latin typeface="微软雅黑" panose="020B0503020204020204" pitchFamily="34" charset="-122"/>
                <a:ea typeface="微软雅黑" panose="020B0503020204020204" pitchFamily="34" charset="-122"/>
              </a:rPr>
              <a:t>成本</a:t>
            </a:r>
            <a:r>
              <a:rPr lang="zh-CN" altLang="en-US" sz="1200" b="1" dirty="0" smtClean="0">
                <a:latin typeface="微软雅黑" panose="020B0503020204020204" pitchFamily="34" charset="-122"/>
                <a:ea typeface="微软雅黑" panose="020B0503020204020204" pitchFamily="34" charset="-122"/>
              </a:rPr>
              <a:t>相对便宜，又节省了</a:t>
            </a:r>
            <a:r>
              <a:rPr lang="en-US" altLang="zh-CN" sz="1200" b="1" dirty="0" smtClean="0">
                <a:latin typeface="微软雅黑" panose="020B0503020204020204" pitchFamily="34" charset="-122"/>
                <a:ea typeface="微软雅黑" panose="020B0503020204020204" pitchFamily="34" charset="-122"/>
              </a:rPr>
              <a:t>HR</a:t>
            </a:r>
            <a:r>
              <a:rPr lang="zh-CN" altLang="en-US" sz="1200" b="1" dirty="0" smtClean="0">
                <a:latin typeface="微软雅黑" panose="020B0503020204020204" pitchFamily="34" charset="-122"/>
                <a:ea typeface="微软雅黑" panose="020B0503020204020204" pitchFamily="34" charset="-122"/>
              </a:rPr>
              <a:t>部门的精力和时间    </a:t>
            </a:r>
          </a:p>
          <a:p>
            <a:pPr>
              <a:lnSpc>
                <a:spcPct val="130000"/>
              </a:lnSpc>
              <a:spcBef>
                <a:spcPct val="50000"/>
              </a:spcBef>
              <a:buFontTx/>
              <a:buNone/>
            </a:pPr>
            <a:r>
              <a:rPr lang="zh-CN" altLang="en-US" sz="1200" b="1" dirty="0" smtClean="0">
                <a:latin typeface="微软雅黑" panose="020B0503020204020204" pitchFamily="34" charset="-122"/>
                <a:ea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rPr>
              <a:t>4</a:t>
            </a:r>
            <a:r>
              <a:rPr lang="zh-CN" altLang="en-US" sz="1200" b="1" dirty="0" smtClean="0">
                <a:latin typeface="微软雅黑" panose="020B0503020204020204" pitchFamily="34" charset="-122"/>
                <a:ea typeface="微软雅黑" panose="020B0503020204020204" pitchFamily="34" charset="-122"/>
              </a:rPr>
              <a:t>）获得的应聘者</a:t>
            </a:r>
            <a:r>
              <a:rPr lang="zh-CN" altLang="en-US" sz="1200" b="1" dirty="0" smtClean="0">
                <a:solidFill>
                  <a:srgbClr val="FF0000"/>
                </a:solidFill>
                <a:latin typeface="微软雅黑" panose="020B0503020204020204" pitchFamily="34" charset="-122"/>
                <a:ea typeface="微软雅黑" panose="020B0503020204020204" pitchFamily="34" charset="-122"/>
              </a:rPr>
              <a:t>素质</a:t>
            </a:r>
            <a:r>
              <a:rPr lang="zh-CN" altLang="en-US" sz="1200" b="1" dirty="0" smtClean="0">
                <a:latin typeface="微软雅黑" panose="020B0503020204020204" pitchFamily="34" charset="-122"/>
                <a:ea typeface="微软雅黑" panose="020B0503020204020204" pitchFamily="34" charset="-122"/>
              </a:rPr>
              <a:t>比较</a:t>
            </a:r>
            <a:r>
              <a:rPr lang="zh-CN" altLang="en-US" sz="1200" b="1" dirty="0" smtClean="0">
                <a:solidFill>
                  <a:srgbClr val="FF0000"/>
                </a:solidFill>
                <a:latin typeface="微软雅黑" panose="020B0503020204020204" pitchFamily="34" charset="-122"/>
                <a:ea typeface="微软雅黑" panose="020B0503020204020204" pitchFamily="34" charset="-122"/>
              </a:rPr>
              <a:t>高</a:t>
            </a:r>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62</a:t>
            </a:fld>
            <a:endParaRPr lang="zh-CN" altLang="en-US"/>
          </a:p>
        </p:txBody>
      </p:sp>
    </p:spTree>
    <p:extLst>
      <p:ext uri="{BB962C8B-B14F-4D97-AF65-F5344CB8AC3E}">
        <p14:creationId xmlns:p14="http://schemas.microsoft.com/office/powerpoint/2010/main" val="1584193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63</a:t>
            </a:fld>
            <a:endParaRPr lang="zh-CN" altLang="en-US"/>
          </a:p>
        </p:txBody>
      </p:sp>
    </p:spTree>
    <p:extLst>
      <p:ext uri="{BB962C8B-B14F-4D97-AF65-F5344CB8AC3E}">
        <p14:creationId xmlns:p14="http://schemas.microsoft.com/office/powerpoint/2010/main" val="3340352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后面还有第五节和第六节的内容，咱们以了解为主</a:t>
            </a:r>
            <a:endParaRPr lang="en-US" altLang="zh-CN" dirty="0" smtClean="0"/>
          </a:p>
          <a:p>
            <a:r>
              <a:rPr lang="zh-CN" altLang="en-US" dirty="0" smtClean="0"/>
              <a:t>第五节大家了解一下信度和效度</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64</a:t>
            </a:fld>
            <a:endParaRPr lang="zh-CN" altLang="en-US"/>
          </a:p>
        </p:txBody>
      </p:sp>
    </p:spTree>
    <p:extLst>
      <p:ext uri="{BB962C8B-B14F-4D97-AF65-F5344CB8AC3E}">
        <p14:creationId xmlns:p14="http://schemas.microsoft.com/office/powerpoint/2010/main" val="35897777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我们在招聘的时候我们说应聘者的会比实际录用的多，所以我们要借助一些工具来筛选合适的人通知面试，为了保证筛选到合适的人才，必须保证工具是好用的</a:t>
            </a:r>
            <a:endParaRPr lang="en-US" altLang="zh-CN" b="1" dirty="0" smtClean="0"/>
          </a:p>
          <a:p>
            <a:r>
              <a:rPr lang="zh-CN" altLang="en-US" b="1" dirty="0" smtClean="0"/>
              <a:t>检验一个工具好与不好主要就是看信度和效度</a:t>
            </a:r>
            <a:endParaRPr lang="en-US" altLang="zh-CN" b="1" dirty="0" smtClean="0"/>
          </a:p>
          <a:p>
            <a:endParaRPr lang="en-US" altLang="zh-CN" b="1" dirty="0" smtClean="0"/>
          </a:p>
          <a:p>
            <a:r>
              <a:rPr lang="zh-CN" altLang="en-US" b="1" dirty="0" smtClean="0"/>
              <a:t>信度指的是工具的可靠性、稳定性：测一次和测两次的结果基本相同；不同的人、时间、地点测出来的结果</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65</a:t>
            </a:fld>
            <a:endParaRPr lang="zh-CN" altLang="en-US"/>
          </a:p>
        </p:txBody>
      </p:sp>
    </p:spTree>
    <p:extLst>
      <p:ext uri="{BB962C8B-B14F-4D97-AF65-F5344CB8AC3E}">
        <p14:creationId xmlns:p14="http://schemas.microsoft.com/office/powerpoint/2010/main" val="27782776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效度则是指工具的有效性和正确性：</a:t>
            </a:r>
            <a:endParaRPr lang="en-US" altLang="zh-CN" b="1" dirty="0" smtClean="0"/>
          </a:p>
          <a:p>
            <a:r>
              <a:rPr lang="zh-CN" altLang="en-US" b="1" dirty="0" smtClean="0"/>
              <a:t>举个例子：比如现在有一种检测软件可以将应聘者标上合格和不合格，现在要对它进行测试，对张三这个人进行测试，第一次合格，第二次也合格，第三次还是合格，这叫做信度；按照岗位的要求，把合格的标上合格，把不合格的标上不合格，就是说跟真实情况的符合程度称之为效度；</a:t>
            </a:r>
            <a:endParaRPr lang="en-US" altLang="zh-CN" b="1" dirty="0" smtClean="0"/>
          </a:p>
          <a:p>
            <a:r>
              <a:rPr lang="zh-CN" altLang="en-US" b="1" dirty="0" smtClean="0"/>
              <a:t>效标效度要证明那些测试中表现好的面试者在工作中表现得也好，在测试中表现不好的面试者在工作中表现得也不好。</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66</a:t>
            </a:fld>
            <a:endParaRPr lang="zh-CN" altLang="en-US"/>
          </a:p>
        </p:txBody>
      </p:sp>
    </p:spTree>
    <p:extLst>
      <p:ext uri="{BB962C8B-B14F-4D97-AF65-F5344CB8AC3E}">
        <p14:creationId xmlns:p14="http://schemas.microsoft.com/office/powerpoint/2010/main" val="3812308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zh-CN" altLang="en-US" sz="1200" dirty="0" smtClean="0">
                <a:latin typeface="微软雅黑" panose="020B0503020204020204" pitchFamily="34" charset="-122"/>
                <a:ea typeface="微软雅黑" panose="020B0503020204020204" pitchFamily="34" charset="-122"/>
              </a:rPr>
              <a:t>招聘完成以后，我们是不是就结束了呢，我们还需要进行最后的总结：一个就是看一下在招聘过程中的成本花费，二个就是评估一下录用的情况</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b="1" dirty="0" smtClean="0">
                <a:latin typeface="微软雅黑" panose="020B0503020204020204" pitchFamily="34" charset="-122"/>
                <a:ea typeface="微软雅黑" panose="020B0503020204020204" pitchFamily="34" charset="-122"/>
              </a:rPr>
              <a:t>成本首先是很重要的，</a:t>
            </a:r>
            <a:r>
              <a:rPr lang="zh-CN" altLang="en-US" sz="1200" dirty="0" smtClean="0">
                <a:latin typeface="微软雅黑" panose="020B0503020204020204" pitchFamily="34" charset="-122"/>
                <a:ea typeface="微软雅黑" panose="020B0503020204020204" pitchFamily="34" charset="-122"/>
              </a:rPr>
              <a:t>这个成本包括了时间精力金钱等，所以</a:t>
            </a:r>
            <a:r>
              <a:rPr lang="zh-CN" altLang="en-US" sz="1200" b="1" dirty="0" smtClean="0">
                <a:latin typeface="微软雅黑" panose="020B0503020204020204" pitchFamily="34" charset="-122"/>
                <a:ea typeface="微软雅黑" panose="020B0503020204020204" pitchFamily="34" charset="-122"/>
              </a:rPr>
              <a:t>招聘成本是决定招聘工作何时何地以及如何开始的重要因素</a:t>
            </a:r>
            <a:endParaRPr lang="en-US" altLang="zh-CN" sz="1200" b="1"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成本的第一大类叫做历史成本：什么是历史？</a:t>
            </a:r>
            <a:r>
              <a:rPr lang="zh-CN" altLang="en-US" sz="1200" b="1" dirty="0" smtClean="0">
                <a:latin typeface="微软雅黑" panose="020B0503020204020204" pitchFamily="34" charset="-122"/>
                <a:ea typeface="微软雅黑" panose="020B0503020204020204" pitchFamily="34" charset="-122"/>
              </a:rPr>
              <a:t>是已经发生的还是没有发生的？</a:t>
            </a:r>
            <a:r>
              <a:rPr lang="zh-CN" altLang="en-US" sz="1200" dirty="0" smtClean="0">
                <a:latin typeface="微软雅黑" panose="020B0503020204020204" pitchFamily="34" charset="-122"/>
                <a:ea typeface="微软雅黑" panose="020B0503020204020204" pitchFamily="34" charset="-122"/>
              </a:rPr>
              <a:t>在招聘过程中实际花掉的各种成本（时间、精力、钱）</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包括五种：</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）什么叫做招募？吸引别人；广告费、宣传材料费</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2</a:t>
            </a:r>
            <a:r>
              <a:rPr lang="zh-CN" altLang="en-US" sz="1200" dirty="0" smtClean="0">
                <a:latin typeface="微软雅黑" panose="020B0503020204020204" pitchFamily="34" charset="-122"/>
                <a:ea typeface="微软雅黑" panose="020B0503020204020204" pitchFamily="34" charset="-122"/>
              </a:rPr>
              <a:t>）什么叫做选拔？鉴别选择（筛选、挑选）要不要时间和精力</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）录用：</a:t>
            </a:r>
            <a:r>
              <a:rPr lang="zh-CN" altLang="zh-CN" sz="1200" kern="1200" dirty="0" smtClean="0">
                <a:solidFill>
                  <a:schemeClr val="tx1"/>
                </a:solidFill>
                <a:effectLst/>
                <a:latin typeface="+mn-lt"/>
                <a:ea typeface="+mn-ea"/>
                <a:cs typeface="+mn-cs"/>
              </a:rPr>
              <a:t>录用成本</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录取手续费</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调动补偿费</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搬迁费</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旅途补助费等</a:t>
            </a:r>
            <a:endParaRPr lang="en-US" altLang="zh-CN" sz="1200" kern="1200" dirty="0" smtClean="0">
              <a:solidFill>
                <a:schemeClr val="tx1"/>
              </a:solidFill>
              <a:effectLst/>
              <a:latin typeface="+mn-lt"/>
              <a:ea typeface="+mn-ea"/>
              <a:cs typeface="+mn-cs"/>
            </a:endParaRPr>
          </a:p>
          <a:p>
            <a:pPr>
              <a:lnSpc>
                <a:spcPct val="150000"/>
              </a:lnSpc>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）工作要配备电脑之类的东西</a:t>
            </a:r>
            <a:endParaRPr lang="en-US" altLang="zh-CN" sz="1200" kern="1200" dirty="0" smtClean="0">
              <a:solidFill>
                <a:schemeClr val="tx1"/>
              </a:solidFill>
              <a:effectLst/>
              <a:latin typeface="+mn-lt"/>
              <a:ea typeface="+mn-ea"/>
              <a:cs typeface="+mn-cs"/>
            </a:endParaRPr>
          </a:p>
          <a:p>
            <a:pPr>
              <a:lnSpc>
                <a:spcPct val="150000"/>
              </a:lnSpc>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a:t>
            </a:r>
            <a:endParaRPr lang="en-US" altLang="zh-CN" dirty="0"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CB278D-9F34-4B15-B12D-3C6A9D2207E5}" type="slidenum">
              <a:rPr lang="zh-CN" altLang="en-US" smtClean="0"/>
              <a:pPr/>
              <a:t>67</a:t>
            </a:fld>
            <a:endParaRPr lang="zh-CN" altLang="en-US" smtClean="0"/>
          </a:p>
        </p:txBody>
      </p:sp>
    </p:spTree>
    <p:extLst>
      <p:ext uri="{BB962C8B-B14F-4D97-AF65-F5344CB8AC3E}">
        <p14:creationId xmlns:p14="http://schemas.microsoft.com/office/powerpoint/2010/main" val="21207700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zh-CN" altLang="en-US" dirty="0" smtClean="0"/>
              <a:t>重置跟安置不一样</a:t>
            </a:r>
            <a:endParaRPr lang="en-US" altLang="zh-CN" dirty="0"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CB278D-9F34-4B15-B12D-3C6A9D2207E5}" type="slidenum">
              <a:rPr lang="zh-CN" altLang="en-US" smtClean="0"/>
              <a:pPr/>
              <a:t>68</a:t>
            </a:fld>
            <a:endParaRPr lang="zh-CN" altLang="en-US" smtClean="0"/>
          </a:p>
        </p:txBody>
      </p:sp>
    </p:spTree>
    <p:extLst>
      <p:ext uri="{BB962C8B-B14F-4D97-AF65-F5344CB8AC3E}">
        <p14:creationId xmlns:p14="http://schemas.microsoft.com/office/powerpoint/2010/main" val="16107776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3765" rtl="0" eaLnBrk="1" fontAlgn="auto" latinLnBrk="0" hangingPunct="1">
              <a:lnSpc>
                <a:spcPct val="150000"/>
              </a:lnSpc>
              <a:spcBef>
                <a:spcPts val="0"/>
              </a:spcBef>
              <a:spcAft>
                <a:spcPts val="0"/>
              </a:spcAft>
              <a:buClrTx/>
              <a:buSzTx/>
              <a:buFontTx/>
              <a:buNone/>
              <a:tabLst/>
              <a:defRPr/>
            </a:pPr>
            <a:r>
              <a:rPr lang="zh-CN" altLang="en-US" sz="1200" b="1" dirty="0" smtClean="0">
                <a:solidFill>
                  <a:srgbClr val="FF0000"/>
                </a:solidFill>
                <a:latin typeface="微软雅黑" panose="020B0503020204020204" pitchFamily="34" charset="-122"/>
                <a:ea typeface="微软雅黑" panose="020B0503020204020204" pitchFamily="34" charset="-122"/>
              </a:rPr>
              <a:t>录用人员评估</a:t>
            </a:r>
            <a:r>
              <a:rPr lang="zh-CN" altLang="en-US" sz="1200" dirty="0" smtClean="0">
                <a:solidFill>
                  <a:srgbClr val="000000"/>
                </a:solidFill>
                <a:latin typeface="微软雅黑" panose="020B0503020204020204" pitchFamily="34" charset="-122"/>
                <a:ea typeface="微软雅黑" panose="020B0503020204020204" pitchFamily="34" charset="-122"/>
              </a:rPr>
              <a:t>是根据招聘计划对</a:t>
            </a:r>
            <a:r>
              <a:rPr lang="zh-CN" altLang="en-US" sz="1200" dirty="0" smtClean="0">
                <a:solidFill>
                  <a:srgbClr val="FF0000"/>
                </a:solidFill>
                <a:latin typeface="微软雅黑" panose="020B0503020204020204" pitchFamily="34" charset="-122"/>
                <a:ea typeface="微软雅黑" panose="020B0503020204020204" pitchFamily="34" charset="-122"/>
              </a:rPr>
              <a:t>录用人员</a:t>
            </a:r>
            <a:r>
              <a:rPr lang="zh-CN" altLang="en-US" sz="1200" dirty="0" smtClean="0">
                <a:solidFill>
                  <a:srgbClr val="000000"/>
                </a:solidFill>
                <a:latin typeface="微软雅黑" panose="020B0503020204020204" pitchFamily="34" charset="-122"/>
                <a:ea typeface="微软雅黑" panose="020B0503020204020204" pitchFamily="34" charset="-122"/>
              </a:rPr>
              <a:t>的数量和质量进行评价的过程。</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dirty="0"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CB278D-9F34-4B15-B12D-3C6A9D2207E5}" type="slidenum">
              <a:rPr lang="zh-CN" altLang="en-US" smtClean="0"/>
              <a:pPr/>
              <a:t>69</a:t>
            </a:fld>
            <a:endParaRPr lang="zh-CN" altLang="en-US" smtClean="0"/>
          </a:p>
        </p:txBody>
      </p:sp>
    </p:spTree>
    <p:extLst>
      <p:ext uri="{BB962C8B-B14F-4D97-AF65-F5344CB8AC3E}">
        <p14:creationId xmlns:p14="http://schemas.microsoft.com/office/powerpoint/2010/main" val="4042008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了解</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a:t>
            </a:fld>
            <a:endParaRPr lang="zh-CN" altLang="en-US"/>
          </a:p>
        </p:txBody>
      </p:sp>
    </p:spTree>
    <p:extLst>
      <p:ext uri="{BB962C8B-B14F-4D97-AF65-F5344CB8AC3E}">
        <p14:creationId xmlns:p14="http://schemas.microsoft.com/office/powerpoint/2010/main" val="10913337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70</a:t>
            </a:fld>
            <a:endParaRPr lang="zh-CN" altLang="en-US"/>
          </a:p>
        </p:txBody>
      </p:sp>
    </p:spTree>
    <p:extLst>
      <p:ext uri="{BB962C8B-B14F-4D97-AF65-F5344CB8AC3E}">
        <p14:creationId xmlns:p14="http://schemas.microsoft.com/office/powerpoint/2010/main" val="36784755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71</a:t>
            </a:fld>
            <a:endParaRPr lang="zh-CN" altLang="en-US"/>
          </a:p>
        </p:txBody>
      </p:sp>
    </p:spTree>
    <p:extLst>
      <p:ext uri="{BB962C8B-B14F-4D97-AF65-F5344CB8AC3E}">
        <p14:creationId xmlns:p14="http://schemas.microsoft.com/office/powerpoint/2010/main" val="31299302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72</a:t>
            </a:fld>
            <a:endParaRPr lang="zh-CN" altLang="en-US"/>
          </a:p>
        </p:txBody>
      </p:sp>
    </p:spTree>
    <p:extLst>
      <p:ext uri="{BB962C8B-B14F-4D97-AF65-F5344CB8AC3E}">
        <p14:creationId xmlns:p14="http://schemas.microsoft.com/office/powerpoint/2010/main" val="39022760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73</a:t>
            </a:fld>
            <a:endParaRPr lang="zh-CN" altLang="en-US"/>
          </a:p>
        </p:txBody>
      </p:sp>
    </p:spTree>
    <p:extLst>
      <p:ext uri="{BB962C8B-B14F-4D97-AF65-F5344CB8AC3E}">
        <p14:creationId xmlns:p14="http://schemas.microsoft.com/office/powerpoint/2010/main" val="28071081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74</a:t>
            </a:fld>
            <a:endParaRPr lang="zh-CN" altLang="en-US"/>
          </a:p>
        </p:txBody>
      </p:sp>
    </p:spTree>
    <p:extLst>
      <p:ext uri="{BB962C8B-B14F-4D97-AF65-F5344CB8AC3E}">
        <p14:creationId xmlns:p14="http://schemas.microsoft.com/office/powerpoint/2010/main" val="2736036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招聘是一个系统过程，就人力资源的获取途径</a:t>
            </a:r>
            <a:r>
              <a:rPr lang="zh-CN" altLang="en-US" sz="1200" kern="1200" dirty="0" smtClean="0">
                <a:solidFill>
                  <a:schemeClr val="tx1"/>
                </a:solidFill>
                <a:effectLst/>
                <a:latin typeface="+mn-lt"/>
                <a:ea typeface="+mn-ea"/>
                <a:cs typeface="+mn-cs"/>
              </a:rPr>
              <a:t>（劳动力来源）</a:t>
            </a:r>
            <a:r>
              <a:rPr lang="zh-CN" altLang="zh-CN" sz="1200" kern="1200" dirty="0" smtClean="0">
                <a:solidFill>
                  <a:schemeClr val="tx1"/>
                </a:solidFill>
                <a:effectLst/>
                <a:latin typeface="+mn-lt"/>
                <a:ea typeface="+mn-ea"/>
                <a:cs typeface="+mn-cs"/>
              </a:rPr>
              <a:t>来看，</a:t>
            </a:r>
            <a:r>
              <a:rPr lang="zh-CN" altLang="en-US" sz="1200" kern="1200" dirty="0" smtClean="0">
                <a:solidFill>
                  <a:schemeClr val="tx1"/>
                </a:solidFill>
                <a:effectLst/>
                <a:latin typeface="+mn-lt"/>
                <a:ea typeface="+mn-ea"/>
                <a:cs typeface="+mn-cs"/>
              </a:rPr>
              <a:t>招聘包括</a:t>
            </a:r>
            <a:r>
              <a:rPr lang="zh-CN" altLang="zh-CN" sz="1200" kern="1200" dirty="0" smtClean="0">
                <a:solidFill>
                  <a:schemeClr val="tx1"/>
                </a:solidFill>
                <a:effectLst/>
                <a:latin typeface="+mn-lt"/>
                <a:ea typeface="+mn-ea"/>
                <a:cs typeface="+mn-cs"/>
              </a:rPr>
              <a:t>内部招聘和外部招聘两种。内部招聘可以实现人力资源的再配置，外部招聘可以吸收新的人力资源。</a:t>
            </a:r>
            <a:endParaRPr lang="en-US" altLang="zh-CN" b="1" dirty="0" smtClean="0"/>
          </a:p>
          <a:p>
            <a:r>
              <a:rPr lang="zh-CN" altLang="en-US" b="1" dirty="0" smtClean="0"/>
              <a:t>考点：员工招聘的途径或者来源包括什么？单选或多选</a:t>
            </a:r>
            <a:endParaRPr lang="en-US" altLang="zh-CN" b="1" dirty="0" smtClean="0"/>
          </a:p>
          <a:p>
            <a:r>
              <a:rPr lang="zh-CN" altLang="zh-CN" sz="1200" kern="1200" dirty="0" smtClean="0">
                <a:solidFill>
                  <a:schemeClr val="tx1"/>
                </a:solidFill>
                <a:effectLst/>
                <a:latin typeface="+mn-lt"/>
                <a:ea typeface="+mn-ea"/>
                <a:cs typeface="+mn-cs"/>
              </a:rPr>
              <a:t>就人力资源的获取程序来看，招聘由招募和选拔两个相对独立的过程组成。招募主要是以宣传来扩大影响，达到吸引人才应征的目的</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选拔是使用各种方法挑选出符合组织要求的求职者。</a:t>
            </a:r>
            <a:endParaRPr lang="en-US" altLang="zh-CN" sz="1200"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了解为主</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8</a:t>
            </a:fld>
            <a:endParaRPr lang="zh-CN" altLang="en-US"/>
          </a:p>
        </p:txBody>
      </p:sp>
    </p:spTree>
    <p:extLst>
      <p:ext uri="{BB962C8B-B14F-4D97-AF65-F5344CB8AC3E}">
        <p14:creationId xmlns:p14="http://schemas.microsoft.com/office/powerpoint/2010/main" val="121765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在整个招聘工作中，就招聘者而言，最大的任务就是让最适合的人在最恰当的时间进入合适的岗位，为组织作出最大的贡献。</a:t>
            </a:r>
            <a:endParaRPr lang="en-US" altLang="zh-CN" sz="1200"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所以我们招聘的时候就不能任意而为，需要遵循一定的原则：多选题</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1</a:t>
            </a:r>
            <a:r>
              <a:rPr lang="zh-CN" altLang="en-US" sz="1200" b="1" kern="1200" dirty="0" smtClean="0">
                <a:solidFill>
                  <a:schemeClr val="tx1"/>
                </a:solidFill>
                <a:effectLst/>
                <a:latin typeface="+mn-lt"/>
                <a:ea typeface="+mn-ea"/>
                <a:cs typeface="+mn-cs"/>
              </a:rPr>
              <a:t>）公开就是要将招聘单位、职位名称、拟招人数、资格要求等信息向全社会公布，你比如说你在网上找工作的时候肯定就能看到不同公司的职位描述、要求是什么，薪资待遇之类的；公平就是一视同仁，有些职位可能是像这种内定了，这是不符合公平原则的</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en-US" sz="1200" b="1" kern="1200" dirty="0" smtClean="0">
                <a:solidFill>
                  <a:schemeClr val="tx1"/>
                </a:solidFill>
                <a:effectLst/>
                <a:latin typeface="+mn-lt"/>
                <a:ea typeface="+mn-ea"/>
                <a:cs typeface="+mn-cs"/>
              </a:rPr>
              <a:t>）组织要尽可能地采用全方位、多角度的评价方法洼来评定申请者的优劣，竞争上岗，客观地做出选择</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）我们知道公司都喜欢高素质的人才，但是你要注意能级匹配，公司要招聘一位清洁工，你非要要求人家</a:t>
            </a:r>
            <a:r>
              <a:rPr lang="en-US" altLang="zh-CN" sz="1200" b="1" kern="1200" dirty="0" smtClean="0">
                <a:solidFill>
                  <a:schemeClr val="tx1"/>
                </a:solidFill>
                <a:effectLst/>
                <a:latin typeface="+mn-lt"/>
                <a:ea typeface="+mn-ea"/>
                <a:cs typeface="+mn-cs"/>
              </a:rPr>
              <a:t>985</a:t>
            </a:r>
            <a:r>
              <a:rPr lang="zh-CN" altLang="en-US" sz="1200" b="1" kern="1200" dirty="0" smtClean="0">
                <a:solidFill>
                  <a:schemeClr val="tx1"/>
                </a:solidFill>
                <a:effectLst/>
                <a:latin typeface="+mn-lt"/>
                <a:ea typeface="+mn-ea"/>
                <a:cs typeface="+mn-cs"/>
              </a:rPr>
              <a:t>毕业，那肯定是招不来、招来也留不住的，所以你要在比较合适的人才中择优录取</a:t>
            </a:r>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4</a:t>
            </a:r>
            <a:r>
              <a:rPr lang="zh-CN" altLang="en-US" sz="1200" b="1" kern="1200" dirty="0" smtClean="0">
                <a:solidFill>
                  <a:schemeClr val="tx1"/>
                </a:solidFill>
                <a:effectLst/>
                <a:latin typeface="+mn-lt"/>
                <a:ea typeface="+mn-ea"/>
                <a:cs typeface="+mn-cs"/>
              </a:rPr>
              <a:t>）这个自然是哪个企业都想达到的情况，拿最少的钱，干最多的活</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9</a:t>
            </a:fld>
            <a:endParaRPr lang="zh-CN" altLang="en-US"/>
          </a:p>
        </p:txBody>
      </p:sp>
    </p:spTree>
    <p:extLst>
      <p:ext uri="{BB962C8B-B14F-4D97-AF65-F5344CB8AC3E}">
        <p14:creationId xmlns:p14="http://schemas.microsoft.com/office/powerpoint/2010/main" val="2919059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7"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1044196" y="2571752"/>
            <a:ext cx="1031081" cy="4095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pic>
        <p:nvPicPr>
          <p:cNvPr id="11" name="图片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2520" y="2665810"/>
            <a:ext cx="904875" cy="22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userDrawn="1"/>
        </p:nvSpPr>
        <p:spPr>
          <a:xfrm>
            <a:off x="1044178" y="3119440"/>
            <a:ext cx="41672" cy="7655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sp>
        <p:nvSpPr>
          <p:cNvPr id="13" name="副标题 2"/>
          <p:cNvSpPr txBox="1"/>
          <p:nvPr userDrawn="1"/>
        </p:nvSpPr>
        <p:spPr>
          <a:xfrm>
            <a:off x="1098965" y="4597003"/>
            <a:ext cx="3668315" cy="365522"/>
          </a:xfrm>
          <a:prstGeom prst="rect">
            <a:avLst/>
          </a:prstGeom>
        </p:spPr>
        <p:txBody>
          <a:bodyPr lIns="68555" tIns="34289" rIns="68555" bIns="34289">
            <a:normAutofit/>
          </a:bodyPr>
          <a:lstStyle>
            <a:lvl1pPr>
              <a:defRPr sz="2800">
                <a:solidFill>
                  <a:schemeClr val="tx1"/>
                </a:solidFill>
                <a:latin typeface="Calibri" panose="020F0502020204030204" pitchFamily="34" charset="0"/>
                <a:ea typeface="宋体" panose="02010600030101010101" pitchFamily="2" charset="-122"/>
              </a:defRPr>
            </a:lvl1pPr>
            <a:lvl2pPr marL="457200">
              <a:defRPr sz="2400">
                <a:solidFill>
                  <a:schemeClr val="tx1"/>
                </a:solidFill>
                <a:latin typeface="Calibri" panose="020F0502020204030204" pitchFamily="34" charset="0"/>
                <a:ea typeface="宋体" panose="02010600030101010101" pitchFamily="2" charset="-122"/>
              </a:defRPr>
            </a:lvl2pPr>
            <a:lvl3pPr marL="914400">
              <a:defRPr sz="2000">
                <a:solidFill>
                  <a:schemeClr val="tx1"/>
                </a:solidFill>
                <a:latin typeface="Calibri" panose="020F0502020204030204" pitchFamily="34" charset="0"/>
                <a:ea typeface="宋体" panose="02010600030101010101" pitchFamily="2" charset="-122"/>
              </a:defRPr>
            </a:lvl3pPr>
            <a:lvl4pPr marL="1371600">
              <a:defRPr>
                <a:solidFill>
                  <a:schemeClr val="tx1"/>
                </a:solidFill>
                <a:latin typeface="Calibri" panose="020F0502020204030204" pitchFamily="34" charset="0"/>
                <a:ea typeface="宋体" panose="02010600030101010101" pitchFamily="2" charset="-122"/>
              </a:defRPr>
            </a:lvl4pPr>
            <a:lvl5pPr marL="1828800">
              <a:defRPr>
                <a:solidFill>
                  <a:schemeClr val="tx1"/>
                </a:solidFill>
                <a:latin typeface="Calibri" panose="020F0502020204030204" pitchFamily="34" charset="0"/>
                <a:ea typeface="宋体" panose="02010600030101010101" pitchFamily="2" charset="-122"/>
              </a:defRPr>
            </a:lvl5pPr>
            <a:lvl6pPr marL="22860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32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2004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76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fontAlgn="base">
              <a:lnSpc>
                <a:spcPct val="90000"/>
              </a:lnSpc>
              <a:spcBef>
                <a:spcPts val="750"/>
              </a:spcBef>
              <a:spcAft>
                <a:spcPct val="0"/>
              </a:spcAft>
            </a:pPr>
            <a:r>
              <a:rPr kumimoji="1" lang="zh-CN" altLang="en-US" sz="1200" dirty="0">
                <a:solidFill>
                  <a:srgbClr val="A6A6A6"/>
                </a:solidFill>
                <a:latin typeface="微软雅黑" panose="020B0503020204020204" pitchFamily="34" charset="-122"/>
                <a:ea typeface="微软雅黑" panose="020B0503020204020204" pitchFamily="34" charset="-122"/>
              </a:rPr>
              <a:t>学习是一种信仰！ </a:t>
            </a:r>
            <a:r>
              <a:rPr kumimoji="1" lang="en-US" altLang="zh-CN" sz="1200" dirty="0">
                <a:solidFill>
                  <a:srgbClr val="A6A6A6"/>
                </a:solidFill>
                <a:latin typeface="微软雅黑" panose="020B0503020204020204" pitchFamily="34" charset="-122"/>
                <a:ea typeface="微软雅黑" panose="020B0503020204020204" pitchFamily="34" charset="-122"/>
              </a:rPr>
              <a:t>IN</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LEARING</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WE</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TRUST</a:t>
            </a:r>
            <a:endParaRPr kumimoji="1" lang="zh-CN" altLang="en-US" sz="1200" dirty="0">
              <a:solidFill>
                <a:srgbClr val="A6A6A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94" y="0"/>
            <a:ext cx="2427842" cy="77155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9" name="文本框 8"/>
          <p:cNvSpPr txBox="1">
            <a:spLocks noChangeArrowheads="1"/>
          </p:cNvSpPr>
          <p:nvPr userDrawn="1"/>
        </p:nvSpPr>
        <p:spPr bwMode="auto">
          <a:xfrm>
            <a:off x="572695" y="401413"/>
            <a:ext cx="2553886"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随堂考试题解析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2861047"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3471A6-0D18-4742-ABB3-1404FBCC69C8}" type="datetimeFigureOut">
              <a:rPr kumimoji="1" lang="zh-CN" altLang="en-US" smtClean="0"/>
              <a:t>2020/11/17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BD37D3A-B9D1-3C47-A374-CBA9926F78A0}" type="slidenum">
              <a:rPr kumimoji="1" lang="zh-CN" altLang="en-US" smtClean="0"/>
              <a:t>‹#›</a:t>
            </a:fld>
            <a:endParaRPr kumimoji="1" lang="zh-CN" altLang="en-US"/>
          </a:p>
        </p:txBody>
      </p:sp>
    </p:spTree>
    <p:extLst>
      <p:ext uri="{BB962C8B-B14F-4D97-AF65-F5344CB8AC3E}">
        <p14:creationId xmlns:p14="http://schemas.microsoft.com/office/powerpoint/2010/main" val="11199090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矩形 1"/>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extLst>
      <p:ext uri="{BB962C8B-B14F-4D97-AF65-F5344CB8AC3E}">
        <p14:creationId xmlns:p14="http://schemas.microsoft.com/office/powerpoint/2010/main" val="19328546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To be Continued</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Thanks</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6"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userDrawn="1"/>
        </p:nvSpPr>
        <p:spPr>
          <a:xfrm>
            <a:off x="494111" y="350046"/>
            <a:ext cx="47625" cy="5214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anchor="ctr"/>
          <a:lstStyle/>
          <a:p>
            <a:pPr algn="ctr" defTabSz="685800">
              <a:defRPr/>
            </a:pPr>
            <a:endParaRPr kumimoji="1" lang="zh-CN" altLang="en-US">
              <a:solidFill>
                <a:prstClr val="white"/>
              </a:solidFill>
            </a:endParaRPr>
          </a:p>
        </p:txBody>
      </p:sp>
      <p:sp>
        <p:nvSpPr>
          <p:cNvPr id="8" name="标题 1"/>
          <p:cNvSpPr txBox="1"/>
          <p:nvPr userDrawn="1"/>
        </p:nvSpPr>
        <p:spPr bwMode="auto">
          <a:xfrm>
            <a:off x="592931" y="244079"/>
            <a:ext cx="3419475" cy="74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1" tIns="34289" rIns="68561" bIns="34289" anchor="ct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lnSpc>
                <a:spcPct val="90000"/>
              </a:lnSpc>
              <a:spcBef>
                <a:spcPct val="0"/>
              </a:spcBef>
              <a:spcAft>
                <a:spcPct val="0"/>
              </a:spcAft>
            </a:pPr>
            <a:r>
              <a:rPr kumimoji="1" lang="zh-CN" altLang="en-US" b="1" dirty="0">
                <a:solidFill>
                  <a:srgbClr val="CC3300"/>
                </a:solidFill>
                <a:latin typeface="微软雅黑" panose="020B0503020204020204" pitchFamily="34" charset="-122"/>
                <a:ea typeface="微软雅黑" panose="020B0503020204020204" pitchFamily="34" charset="-122"/>
              </a:rPr>
              <a:t>课后作业</a:t>
            </a:r>
          </a:p>
        </p:txBody>
      </p:sp>
      <p:sp>
        <p:nvSpPr>
          <p:cNvPr id="9" name="矩形 8"/>
          <p:cNvSpPr/>
          <p:nvPr userDrawn="1"/>
        </p:nvSpPr>
        <p:spPr>
          <a:xfrm>
            <a:off x="2625794" y="693450"/>
            <a:ext cx="3892412"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记得课后要做作业！</a:t>
            </a:r>
          </a:p>
        </p:txBody>
      </p:sp>
      <p:pic>
        <p:nvPicPr>
          <p:cNvPr id="10" name="Picture 2" descr="C:\Users\ADMINI~1\AppData\Local\Temp\cd0330a1-f91d-4811-a523-003cbca9e8b3.tmp"/>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600" y="1419622"/>
            <a:ext cx="7344816" cy="3146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作业解析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课堂练习</a:t>
            </a: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08" tIns="45704" rIns="91408" bIns="4570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08" tIns="45704" rIns="91408" bIns="4570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08" tIns="45704" rIns="91408" bIns="45704" rtlCol="0" anchor="ctr"/>
          <a:lstStyle>
            <a:lvl1pPr algn="l">
              <a:defRPr sz="1200">
                <a:solidFill>
                  <a:schemeClr val="tx1">
                    <a:tint val="75000"/>
                  </a:schemeClr>
                </a:solidFill>
              </a:defRPr>
            </a:lvl1pPr>
          </a:lstStyle>
          <a:p>
            <a:fld id="{3BB532D0-93E7-41C0-882D-7C3827F8941E}" type="datetimeFigureOut">
              <a:rPr lang="zh-CN" altLang="en-US" smtClean="0"/>
              <a:t>2020/11/17</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08" tIns="45704" rIns="91408" bIns="4570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08" tIns="45704" rIns="91408" bIns="45704" rtlCol="0" anchor="ctr"/>
          <a:lstStyle>
            <a:lvl1pPr algn="r">
              <a:defRPr sz="1200">
                <a:solidFill>
                  <a:schemeClr val="tx1">
                    <a:tint val="75000"/>
                  </a:schemeClr>
                </a:solidFill>
              </a:defRPr>
            </a:lvl1pPr>
          </a:lstStyle>
          <a:p>
            <a:fld id="{A6F72CE6-285C-4B16-A432-233E3675DF0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365"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3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idx="4294967295"/>
          </p:nvPr>
        </p:nvSpPr>
        <p:spPr>
          <a:xfrm>
            <a:off x="1054645" y="2892028"/>
            <a:ext cx="5317555" cy="742950"/>
          </a:xfrm>
        </p:spPr>
        <p:txBody>
          <a:bodyPr>
            <a:normAutofit fontScale="90000"/>
          </a:bodyPr>
          <a:lstStyle/>
          <a:p>
            <a:pPr algn="l"/>
            <a:r>
              <a:rPr kumimoji="1" lang="zh-CN" altLang="en-US" sz="3600" b="1" dirty="0" smtClean="0">
                <a:latin typeface="微软雅黑" panose="020B0503020204020204" pitchFamily="34" charset="-122"/>
                <a:ea typeface="微软雅黑" panose="020B0503020204020204" pitchFamily="34" charset="-122"/>
              </a:rPr>
              <a:t>现代企业人力资源管理概论</a:t>
            </a:r>
            <a:endParaRPr kumimoji="1" lang="zh-CN" altLang="en-US" sz="3600" b="1" dirty="0">
              <a:latin typeface="微软雅黑" panose="020B0503020204020204" pitchFamily="34" charset="-122"/>
              <a:ea typeface="微软雅黑" panose="020B0503020204020204" pitchFamily="34" charset="-122"/>
            </a:endParaRPr>
          </a:p>
        </p:txBody>
      </p:sp>
      <p:sp>
        <p:nvSpPr>
          <p:cNvPr id="2" name="矩形 1"/>
          <p:cNvSpPr/>
          <p:nvPr/>
        </p:nvSpPr>
        <p:spPr>
          <a:xfrm>
            <a:off x="3713422" y="3795886"/>
            <a:ext cx="1112805" cy="461665"/>
          </a:xfrm>
          <a:prstGeom prst="rect">
            <a:avLst/>
          </a:prstGeom>
        </p:spPr>
        <p:txBody>
          <a:bodyPr wrap="none">
            <a:spAutoFit/>
          </a:bodyPr>
          <a:lstStyle/>
          <a:p>
            <a:r>
              <a:rPr kumimoji="1" lang="zh-CN" altLang="en-US" sz="2400" b="1" dirty="0" smtClean="0">
                <a:solidFill>
                  <a:srgbClr val="C00000"/>
                </a:solidFill>
                <a:latin typeface="微软雅黑" panose="020B0503020204020204" pitchFamily="34" charset="-122"/>
                <a:ea typeface="微软雅黑" panose="020B0503020204020204" pitchFamily="34" charset="-122"/>
                <a:cs typeface="+mj-cs"/>
              </a:rPr>
              <a:t>精讲四</a:t>
            </a:r>
            <a:endParaRPr kumimoji="1" lang="en-US" altLang="zh-CN" sz="2400" b="1"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5.1</a:t>
            </a:r>
            <a:r>
              <a:rPr lang="zh-CN" altLang="en-US" b="1" dirty="0">
                <a:solidFill>
                  <a:srgbClr val="404040"/>
                </a:solidFill>
                <a:latin typeface="微软雅黑" panose="020B0503020204020204" pitchFamily="34" charset="-122"/>
                <a:ea typeface="微软雅黑" panose="020B0503020204020204" pitchFamily="34" charset="-122"/>
              </a:rPr>
              <a:t>员工招聘概述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5.1.3</a:t>
            </a:r>
            <a:r>
              <a:rPr lang="zh-CN" altLang="en-US" kern="0" dirty="0">
                <a:solidFill>
                  <a:sysClr val="windowText" lastClr="000000"/>
                </a:solidFill>
              </a:rPr>
              <a:t>招聘流程的系统模型设计</a:t>
            </a:r>
          </a:p>
        </p:txBody>
      </p:sp>
      <p:pic>
        <p:nvPicPr>
          <p:cNvPr id="5" name="图片 4"/>
          <p:cNvPicPr>
            <a:picLocks noChangeAspect="1"/>
          </p:cNvPicPr>
          <p:nvPr/>
        </p:nvPicPr>
        <p:blipFill>
          <a:blip r:embed="rId3"/>
          <a:stretch>
            <a:fillRect/>
          </a:stretch>
        </p:blipFill>
        <p:spPr>
          <a:xfrm>
            <a:off x="6844559" y="46694"/>
            <a:ext cx="2199023" cy="1244303"/>
          </a:xfrm>
          <a:prstGeom prst="rect">
            <a:avLst/>
          </a:prstGeom>
        </p:spPr>
      </p:pic>
      <p:sp>
        <p:nvSpPr>
          <p:cNvPr id="13" name="矩形 12">
            <a:extLst/>
          </p:cNvPr>
          <p:cNvSpPr/>
          <p:nvPr/>
        </p:nvSpPr>
        <p:spPr>
          <a:xfrm>
            <a:off x="631055" y="1935609"/>
            <a:ext cx="1609725" cy="46196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spcBef>
                <a:spcPct val="20000"/>
              </a:spcBef>
              <a:defRPr/>
            </a:pPr>
            <a:r>
              <a:rPr lang="zh-CN" altLang="en-US" sz="2400" dirty="0">
                <a:solidFill>
                  <a:prstClr val="black"/>
                </a:solidFill>
                <a:latin typeface="微软雅黑" panose="020B0503020204020204" pitchFamily="34" charset="-122"/>
              </a:rPr>
              <a:t>招聘决策</a:t>
            </a:r>
          </a:p>
        </p:txBody>
      </p:sp>
      <p:sp>
        <p:nvSpPr>
          <p:cNvPr id="16" name="矩形 15">
            <a:extLst/>
          </p:cNvPr>
          <p:cNvSpPr/>
          <p:nvPr/>
        </p:nvSpPr>
        <p:spPr>
          <a:xfrm>
            <a:off x="2240780" y="2427734"/>
            <a:ext cx="1600200" cy="46196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spcBef>
                <a:spcPct val="20000"/>
              </a:spcBef>
              <a:defRPr/>
            </a:pPr>
            <a:r>
              <a:rPr lang="zh-CN" altLang="en-US" sz="2400" dirty="0">
                <a:solidFill>
                  <a:prstClr val="black"/>
                </a:solidFill>
                <a:latin typeface="微软雅黑" panose="020B0503020204020204" pitchFamily="34" charset="-122"/>
              </a:rPr>
              <a:t>人员招募</a:t>
            </a:r>
          </a:p>
        </p:txBody>
      </p:sp>
      <p:sp>
        <p:nvSpPr>
          <p:cNvPr id="17" name="矩形 16">
            <a:extLst/>
          </p:cNvPr>
          <p:cNvSpPr/>
          <p:nvPr/>
        </p:nvSpPr>
        <p:spPr>
          <a:xfrm>
            <a:off x="3863205" y="2915097"/>
            <a:ext cx="1565275" cy="4603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spcBef>
                <a:spcPct val="20000"/>
              </a:spcBef>
              <a:defRPr/>
            </a:pPr>
            <a:r>
              <a:rPr lang="zh-CN" altLang="en-US" sz="2400" dirty="0">
                <a:solidFill>
                  <a:prstClr val="black"/>
                </a:solidFill>
                <a:latin typeface="微软雅黑" panose="020B0503020204020204" pitchFamily="34" charset="-122"/>
              </a:rPr>
              <a:t>人员甄选</a:t>
            </a:r>
          </a:p>
        </p:txBody>
      </p:sp>
      <p:sp>
        <p:nvSpPr>
          <p:cNvPr id="18" name="矩形 17">
            <a:extLst/>
          </p:cNvPr>
          <p:cNvSpPr/>
          <p:nvPr/>
        </p:nvSpPr>
        <p:spPr>
          <a:xfrm>
            <a:off x="5449118" y="2427734"/>
            <a:ext cx="1409700" cy="46196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spcBef>
                <a:spcPct val="20000"/>
              </a:spcBef>
              <a:defRPr/>
            </a:pPr>
            <a:r>
              <a:rPr lang="zh-CN" altLang="en-US" sz="2400" dirty="0">
                <a:solidFill>
                  <a:prstClr val="black"/>
                </a:solidFill>
                <a:latin typeface="微软雅黑" panose="020B0503020204020204" pitchFamily="34" charset="-122"/>
              </a:rPr>
              <a:t>人员录用</a:t>
            </a:r>
          </a:p>
        </p:txBody>
      </p:sp>
      <p:sp>
        <p:nvSpPr>
          <p:cNvPr id="19" name="矩形 18">
            <a:extLst/>
          </p:cNvPr>
          <p:cNvSpPr/>
          <p:nvPr/>
        </p:nvSpPr>
        <p:spPr>
          <a:xfrm>
            <a:off x="6877868" y="1935609"/>
            <a:ext cx="1414462" cy="461963"/>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eaLnBrk="1" hangingPunct="1">
              <a:spcBef>
                <a:spcPct val="20000"/>
              </a:spcBef>
              <a:defRPr/>
            </a:pPr>
            <a:r>
              <a:rPr lang="zh-CN" altLang="en-US" sz="2400" dirty="0">
                <a:solidFill>
                  <a:prstClr val="black"/>
                </a:solidFill>
                <a:latin typeface="微软雅黑" panose="020B0503020204020204" pitchFamily="34" charset="-122"/>
              </a:rPr>
              <a:t>招聘评估</a:t>
            </a:r>
          </a:p>
        </p:txBody>
      </p:sp>
      <p:cxnSp>
        <p:nvCxnSpPr>
          <p:cNvPr id="20" name="肘形连接符 19">
            <a:extLst/>
          </p:cNvPr>
          <p:cNvCxnSpPr>
            <a:stCxn id="13" idx="2"/>
            <a:endCxn id="16" idx="1"/>
          </p:cNvCxnSpPr>
          <p:nvPr/>
        </p:nvCxnSpPr>
        <p:spPr>
          <a:xfrm rot="16200000" flipH="1">
            <a:off x="1707380" y="2126110"/>
            <a:ext cx="261937" cy="80486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肘形连接符 20">
            <a:extLst/>
          </p:cNvPr>
          <p:cNvCxnSpPr>
            <a:stCxn id="16" idx="2"/>
            <a:endCxn id="17" idx="1"/>
          </p:cNvCxnSpPr>
          <p:nvPr/>
        </p:nvCxnSpPr>
        <p:spPr>
          <a:xfrm rot="16200000" flipH="1">
            <a:off x="3324249" y="2606328"/>
            <a:ext cx="255587" cy="82232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肘形连接符 21">
            <a:extLst/>
          </p:cNvPr>
          <p:cNvCxnSpPr>
            <a:stCxn id="17" idx="3"/>
            <a:endCxn id="18" idx="2"/>
          </p:cNvCxnSpPr>
          <p:nvPr/>
        </p:nvCxnSpPr>
        <p:spPr>
          <a:xfrm flipV="1">
            <a:off x="5428480" y="2889697"/>
            <a:ext cx="725488" cy="255587"/>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肘形连接符 22">
            <a:extLst/>
          </p:cNvPr>
          <p:cNvCxnSpPr>
            <a:stCxn id="18" idx="3"/>
            <a:endCxn id="19" idx="2"/>
          </p:cNvCxnSpPr>
          <p:nvPr/>
        </p:nvCxnSpPr>
        <p:spPr>
          <a:xfrm flipV="1">
            <a:off x="6858818" y="2397572"/>
            <a:ext cx="725487" cy="261937"/>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grpSp>
        <p:nvGrpSpPr>
          <p:cNvPr id="24" name="组合 9"/>
          <p:cNvGrpSpPr>
            <a:grpSpLocks/>
          </p:cNvGrpSpPr>
          <p:nvPr/>
        </p:nvGrpSpPr>
        <p:grpSpPr bwMode="auto">
          <a:xfrm>
            <a:off x="7092280" y="2915097"/>
            <a:ext cx="1846464" cy="2024063"/>
            <a:chOff x="8305742" y="4343376"/>
            <a:chExt cx="2517079" cy="2285940"/>
          </a:xfrm>
        </p:grpSpPr>
        <p:pic>
          <p:nvPicPr>
            <p:cNvPr id="25" name="图片 1"/>
            <p:cNvPicPr>
              <a:picLocks noChangeAspect="1"/>
            </p:cNvPicPr>
            <p:nvPr/>
          </p:nvPicPr>
          <p:blipFill>
            <a:blip r:embed="rId4">
              <a:extLst>
                <a:ext uri="{28A0092B-C50C-407E-A947-70E740481C1C}">
                  <a14:useLocalDpi xmlns:a14="http://schemas.microsoft.com/office/drawing/2010/main" val="0"/>
                </a:ext>
              </a:extLst>
            </a:blip>
            <a:srcRect l="51112" t="-464" r="835" b="40610"/>
            <a:stretch>
              <a:fillRect/>
            </a:stretch>
          </p:blipFill>
          <p:spPr bwMode="auto">
            <a:xfrm>
              <a:off x="8305742" y="4748111"/>
              <a:ext cx="2517079" cy="188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9205605" y="4053097"/>
              <a:ext cx="435417" cy="10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805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2140793730"/>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46629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【0807</a:t>
            </a:r>
            <a:r>
              <a:rPr lang="en-US" altLang="zh-CN"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员工招聘的途径主要有（）</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、业内部招聘</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、企业外部招聘 </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、内部招聘和外部招聘</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、以上都不是</a:t>
            </a:r>
          </a:p>
        </p:txBody>
      </p:sp>
    </p:spTree>
    <p:extLst>
      <p:ext uri="{BB962C8B-B14F-4D97-AF65-F5344CB8AC3E}">
        <p14:creationId xmlns:p14="http://schemas.microsoft.com/office/powerpoint/2010/main" val="1849832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【0807</a:t>
            </a:r>
            <a:r>
              <a:rPr lang="en-US" altLang="zh-CN"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员工招聘的途径主要有（）</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、业内部招聘</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、企业外部招聘 </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C</a:t>
            </a:r>
            <a:r>
              <a:rPr lang="zh-CN" altLang="en-US" sz="2400" b="1" dirty="0">
                <a:solidFill>
                  <a:srgbClr val="FF0000"/>
                </a:solidFill>
                <a:latin typeface="微软雅黑" panose="020B0503020204020204" pitchFamily="34" charset="-122"/>
                <a:ea typeface="微软雅黑" panose="020B0503020204020204" pitchFamily="34" charset="-122"/>
              </a:rPr>
              <a:t>、内部招聘和外部招聘</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、以上都不是</a:t>
            </a:r>
          </a:p>
        </p:txBody>
      </p:sp>
    </p:spTree>
    <p:extLst>
      <p:ext uri="{BB962C8B-B14F-4D97-AF65-F5344CB8AC3E}">
        <p14:creationId xmlns:p14="http://schemas.microsoft.com/office/powerpoint/2010/main" val="2801594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招聘的原则包括（）</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、公开、公平原则</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竞争、全面原则</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能级、择优原则</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竞争、选拔性选择</a:t>
            </a:r>
          </a:p>
          <a:p>
            <a:pPr>
              <a:lnSpc>
                <a:spcPct val="150000"/>
              </a:lnSpc>
            </a:pP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、低成本</a:t>
            </a:r>
            <a:r>
              <a:rPr lang="zh-CN" altLang="en-US" sz="2400" dirty="0">
                <a:latin typeface="微软雅黑" panose="020B0503020204020204" pitchFamily="34" charset="-122"/>
                <a:ea typeface="微软雅黑" panose="020B0503020204020204" pitchFamily="34" charset="-122"/>
              </a:rPr>
              <a:t>、高效率原则</a:t>
            </a:r>
          </a:p>
        </p:txBody>
      </p:sp>
    </p:spTree>
    <p:extLst>
      <p:ext uri="{BB962C8B-B14F-4D97-AF65-F5344CB8AC3E}">
        <p14:creationId xmlns:p14="http://schemas.microsoft.com/office/powerpoint/2010/main" val="4292137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招聘的原则包括（）</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、公开、公平原则</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竞争、全面原则</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C</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能级、择优原则</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竞争、选拔性选择</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E</a:t>
            </a:r>
            <a:r>
              <a:rPr lang="zh-CN" altLang="en-US" sz="2400" b="1" dirty="0" smtClean="0">
                <a:solidFill>
                  <a:srgbClr val="FF0000"/>
                </a:solidFill>
                <a:latin typeface="微软雅黑" panose="020B0503020204020204" pitchFamily="34" charset="-122"/>
                <a:ea typeface="微软雅黑" panose="020B0503020204020204" pitchFamily="34" charset="-122"/>
              </a:rPr>
              <a:t>、低成本</a:t>
            </a:r>
            <a:r>
              <a:rPr lang="zh-CN" altLang="en-US" sz="2400" b="1" dirty="0">
                <a:solidFill>
                  <a:srgbClr val="FF0000"/>
                </a:solidFill>
                <a:latin typeface="微软雅黑" panose="020B0503020204020204" pitchFamily="34" charset="-122"/>
                <a:ea typeface="微软雅黑" panose="020B0503020204020204" pitchFamily="34" charset="-122"/>
              </a:rPr>
              <a:t>、高效率原则</a:t>
            </a:r>
          </a:p>
        </p:txBody>
      </p:sp>
    </p:spTree>
    <p:extLst>
      <p:ext uri="{BB962C8B-B14F-4D97-AF65-F5344CB8AC3E}">
        <p14:creationId xmlns:p14="http://schemas.microsoft.com/office/powerpoint/2010/main" val="36917975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第五</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选聘与面试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0" y="899282"/>
            <a:ext cx="9144000" cy="4040257"/>
          </a:xfrm>
          <a:prstGeom prst="rect">
            <a:avLst/>
          </a:prstGeom>
        </p:spPr>
      </p:pic>
    </p:spTree>
    <p:extLst>
      <p:ext uri="{BB962C8B-B14F-4D97-AF65-F5344CB8AC3E}">
        <p14:creationId xmlns:p14="http://schemas.microsoft.com/office/powerpoint/2010/main" val="262936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5.2 </a:t>
            </a:r>
            <a:r>
              <a:rPr lang="zh-CN" altLang="en-US" b="1" dirty="0" smtClean="0">
                <a:latin typeface="微软雅黑" panose="020B0503020204020204" pitchFamily="34" charset="-122"/>
                <a:ea typeface="微软雅黑" panose="020B0503020204020204" pitchFamily="34" charset="-122"/>
              </a:rPr>
              <a:t>招聘</a:t>
            </a:r>
            <a:r>
              <a:rPr lang="zh-CN" altLang="en-US" b="1" dirty="0">
                <a:latin typeface="微软雅黑" panose="020B0503020204020204" pitchFamily="34" charset="-122"/>
                <a:ea typeface="微软雅黑" panose="020B0503020204020204" pitchFamily="34" charset="-122"/>
              </a:rPr>
              <a:t>策划</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5.2.1 </a:t>
            </a:r>
            <a:r>
              <a:rPr lang="zh-CN" altLang="en-US" b="1" dirty="0" smtClean="0">
                <a:solidFill>
                  <a:srgbClr val="000000"/>
                </a:solidFill>
              </a:rPr>
              <a:t>招聘</a:t>
            </a:r>
            <a:r>
              <a:rPr lang="zh-CN" altLang="en-US" b="1" dirty="0">
                <a:solidFill>
                  <a:srgbClr val="000000"/>
                </a:solidFill>
              </a:rPr>
              <a:t>规划的设计与选择</a:t>
            </a:r>
            <a:endParaRPr lang="zh-CN" altLang="en-US" kern="0" dirty="0">
              <a:solidFill>
                <a:sysClr val="windowText" lastClr="000000"/>
              </a:solidFill>
            </a:endParaRPr>
          </a:p>
        </p:txBody>
      </p:sp>
      <p:sp>
        <p:nvSpPr>
          <p:cNvPr id="3" name="矩形 2"/>
          <p:cNvSpPr/>
          <p:nvPr/>
        </p:nvSpPr>
        <p:spPr>
          <a:xfrm>
            <a:off x="488959" y="1477261"/>
            <a:ext cx="8187497" cy="2154436"/>
          </a:xfrm>
          <a:prstGeom prst="rect">
            <a:avLst/>
          </a:prstGeom>
        </p:spPr>
        <p:txBody>
          <a:bodyPr wrap="square">
            <a:spAutoFit/>
          </a:bodyPr>
          <a:lstStyle/>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招聘规划设计的主要</a:t>
            </a:r>
            <a:r>
              <a:rPr lang="zh-CN" altLang="en-US" sz="2000" b="1" dirty="0" smtClean="0">
                <a:latin typeface="微软雅黑" panose="020B0503020204020204" pitchFamily="34" charset="-122"/>
                <a:ea typeface="微软雅黑" panose="020B0503020204020204" pitchFamily="34" charset="-122"/>
              </a:rPr>
              <a:t>内容：</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、拟招聘</a:t>
            </a:r>
            <a:r>
              <a:rPr lang="zh-CN" altLang="en-US" sz="2000" b="1" dirty="0">
                <a:solidFill>
                  <a:srgbClr val="FF0000"/>
                </a:solidFill>
                <a:latin typeface="微软雅黑" panose="020B0503020204020204" pitchFamily="34" charset="-122"/>
                <a:ea typeface="微软雅黑" panose="020B0503020204020204" pitchFamily="34" charset="-122"/>
              </a:rPr>
              <a:t>人数</a:t>
            </a:r>
            <a:r>
              <a:rPr lang="zh-CN" altLang="en-US" sz="2000" b="1" dirty="0">
                <a:latin typeface="微软雅黑" panose="020B0503020204020204" pitchFamily="34" charset="-122"/>
                <a:ea typeface="微软雅黑" panose="020B0503020204020204" pitchFamily="34" charset="-122"/>
              </a:rPr>
              <a:t>的确定</a:t>
            </a: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、招聘</a:t>
            </a:r>
            <a:r>
              <a:rPr lang="zh-CN" altLang="en-US" sz="2000" b="1" dirty="0" smtClean="0">
                <a:solidFill>
                  <a:srgbClr val="FF0000"/>
                </a:solidFill>
                <a:latin typeface="微软雅黑" panose="020B0503020204020204" pitchFamily="34" charset="-122"/>
                <a:ea typeface="微软雅黑" panose="020B0503020204020204" pitchFamily="34" charset="-122"/>
              </a:rPr>
              <a:t>标准</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必备</a:t>
            </a:r>
            <a:r>
              <a:rPr lang="zh-CN" altLang="en-US" sz="2000" b="1" dirty="0">
                <a:latin typeface="微软雅黑" panose="020B0503020204020204" pitchFamily="34" charset="-122"/>
                <a:ea typeface="微软雅黑" panose="020B0503020204020204" pitchFamily="34" charset="-122"/>
              </a:rPr>
              <a:t>条件和</a:t>
            </a:r>
            <a:r>
              <a:rPr lang="zh-CN" altLang="en-US" sz="2000" b="1" dirty="0">
                <a:solidFill>
                  <a:srgbClr val="FF0000"/>
                </a:solidFill>
                <a:latin typeface="微软雅黑" panose="020B0503020204020204" pitchFamily="34" charset="-122"/>
                <a:ea typeface="微软雅黑" panose="020B0503020204020204" pitchFamily="34" charset="-122"/>
              </a:rPr>
              <a:t>择优</a:t>
            </a:r>
            <a:r>
              <a:rPr lang="zh-CN" altLang="en-US" sz="2000" b="1" dirty="0">
                <a:latin typeface="微软雅黑" panose="020B0503020204020204" pitchFamily="34" charset="-122"/>
                <a:ea typeface="微软雅黑" panose="020B0503020204020204" pitchFamily="34" charset="-122"/>
              </a:rPr>
              <a:t>条件</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、招聘经费的</a:t>
            </a:r>
            <a:r>
              <a:rPr lang="zh-CN" altLang="en-US" sz="2000" b="1" dirty="0" smtClean="0">
                <a:solidFill>
                  <a:srgbClr val="FF0000"/>
                </a:solidFill>
                <a:latin typeface="微软雅黑" panose="020B0503020204020204" pitchFamily="34" charset="-122"/>
                <a:ea typeface="微软雅黑" panose="020B0503020204020204" pitchFamily="34" charset="-122"/>
              </a:rPr>
              <a:t>预算</a:t>
            </a:r>
            <a:endParaRPr lang="en-US" altLang="zh-CN" sz="2000" b="1" dirty="0" smtClean="0">
              <a:solidFill>
                <a:srgbClr val="FF0000"/>
              </a:solidFill>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5.2.1.1</a:t>
            </a:r>
            <a:r>
              <a:rPr lang="zh-CN" altLang="en-US" sz="1400" dirty="0">
                <a:solidFill>
                  <a:schemeClr val="bg1">
                    <a:lumMod val="75000"/>
                  </a:schemeClr>
                </a:solidFill>
              </a:rPr>
              <a:t>拟招聘人数的确定</a:t>
            </a:r>
          </a:p>
        </p:txBody>
      </p:sp>
      <p:pic>
        <p:nvPicPr>
          <p:cNvPr id="4" name="图片 3"/>
          <p:cNvPicPr>
            <a:picLocks noChangeAspect="1"/>
          </p:cNvPicPr>
          <p:nvPr/>
        </p:nvPicPr>
        <p:blipFill>
          <a:blip r:embed="rId3"/>
          <a:stretch>
            <a:fillRect/>
          </a:stretch>
        </p:blipFill>
        <p:spPr>
          <a:xfrm>
            <a:off x="6669137" y="52070"/>
            <a:ext cx="2475114" cy="1557697"/>
          </a:xfrm>
          <a:prstGeom prst="rect">
            <a:avLst/>
          </a:prstGeom>
        </p:spPr>
      </p:pic>
      <p:sp>
        <p:nvSpPr>
          <p:cNvPr id="17" name="矩形 16">
            <a:extLst/>
          </p:cNvPr>
          <p:cNvSpPr>
            <a:spLocks noChangeArrowheads="1"/>
          </p:cNvSpPr>
          <p:nvPr/>
        </p:nvSpPr>
        <p:spPr bwMode="auto">
          <a:xfrm>
            <a:off x="6030593" y="3349368"/>
            <a:ext cx="2159000" cy="43021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defRPr/>
            </a:pPr>
            <a:r>
              <a:rPr lang="zh-CN" altLang="en-US" sz="2200" dirty="0">
                <a:solidFill>
                  <a:srgbClr val="000000"/>
                </a:solidFill>
                <a:latin typeface="微软雅黑" panose="020B0503020204020204" pitchFamily="34" charset="-122"/>
                <a:ea typeface="微软雅黑" panose="020B0503020204020204" pitchFamily="34" charset="-122"/>
              </a:rPr>
              <a:t>招聘收益金字塔</a:t>
            </a:r>
          </a:p>
        </p:txBody>
      </p:sp>
      <p:grpSp>
        <p:nvGrpSpPr>
          <p:cNvPr id="18" name="组合 17"/>
          <p:cNvGrpSpPr>
            <a:grpSpLocks/>
          </p:cNvGrpSpPr>
          <p:nvPr/>
        </p:nvGrpSpPr>
        <p:grpSpPr bwMode="auto">
          <a:xfrm>
            <a:off x="4814296" y="2139702"/>
            <a:ext cx="4061274" cy="2687887"/>
            <a:chOff x="2585283" y="1049415"/>
            <a:chExt cx="5316076" cy="3047920"/>
          </a:xfrm>
        </p:grpSpPr>
        <p:pic>
          <p:nvPicPr>
            <p:cNvPr id="19" name="Picture 2" descr="https://timgsa.baidu.com/timg?image&amp;quality=80&amp;size=b9999_10000&amp;sec=1497699308537&amp;di=381e94e88556664d89b38b017639a969&amp;imgtype=0&amp;src=http%3A%2F%2Fbpic.588ku.com%2Felement_origin_min_pic%2F17%2F03%2F20%2F1656ea723222dfb.jpg"/>
            <p:cNvPicPr>
              <a:picLocks noChangeAspect="1" noChangeArrowheads="1"/>
            </p:cNvPicPr>
            <p:nvPr/>
          </p:nvPicPr>
          <p:blipFill>
            <a:blip r:embed="rId4">
              <a:extLst>
                <a:ext uri="{28A0092B-C50C-407E-A947-70E740481C1C}">
                  <a14:useLocalDpi xmlns:a14="http://schemas.microsoft.com/office/drawing/2010/main" val="0"/>
                </a:ext>
              </a:extLst>
            </a:blip>
            <a:srcRect t="14401" b="21600"/>
            <a:stretch>
              <a:fillRect/>
            </a:stretch>
          </p:blipFill>
          <p:spPr bwMode="auto">
            <a:xfrm>
              <a:off x="2585283" y="1049415"/>
              <a:ext cx="4762500" cy="304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0"/>
            <p:cNvSpPr>
              <a:spLocks noChangeArrowheads="1"/>
            </p:cNvSpPr>
            <p:nvPr/>
          </p:nvSpPr>
          <p:spPr bwMode="auto">
            <a:xfrm>
              <a:off x="5220620" y="1213324"/>
              <a:ext cx="1361234"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微软雅黑" panose="020B0503020204020204" pitchFamily="34" charset="-122"/>
                  <a:ea typeface="微软雅黑" panose="020B0503020204020204" pitchFamily="34" charset="-122"/>
                </a:rPr>
                <a:t>录用：</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人</a:t>
              </a:r>
            </a:p>
          </p:txBody>
        </p:sp>
        <p:sp>
          <p:nvSpPr>
            <p:cNvPr id="21" name="矩形 11"/>
            <p:cNvSpPr>
              <a:spLocks noChangeArrowheads="1"/>
            </p:cNvSpPr>
            <p:nvPr/>
          </p:nvSpPr>
          <p:spPr bwMode="auto">
            <a:xfrm>
              <a:off x="5609723" y="1786692"/>
              <a:ext cx="1361234"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微软雅黑" panose="020B0503020204020204" pitchFamily="34" charset="-122"/>
                  <a:ea typeface="微软雅黑" panose="020B0503020204020204" pitchFamily="34" charset="-122"/>
                </a:rPr>
                <a:t>候选：</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人</a:t>
              </a:r>
            </a:p>
          </p:txBody>
        </p:sp>
        <p:sp>
          <p:nvSpPr>
            <p:cNvPr id="22" name="矩形 13"/>
            <p:cNvSpPr>
              <a:spLocks noChangeArrowheads="1"/>
            </p:cNvSpPr>
            <p:nvPr/>
          </p:nvSpPr>
          <p:spPr bwMode="auto">
            <a:xfrm>
              <a:off x="5990713" y="2372239"/>
              <a:ext cx="1361234"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微软雅黑" panose="020B0503020204020204" pitchFamily="34" charset="-122"/>
                  <a:ea typeface="微软雅黑" panose="020B0503020204020204" pitchFamily="34" charset="-122"/>
                </a:rPr>
                <a:t>合格：</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人</a:t>
              </a:r>
            </a:p>
          </p:txBody>
        </p:sp>
        <p:sp>
          <p:nvSpPr>
            <p:cNvPr id="23" name="矩形 14"/>
            <p:cNvSpPr>
              <a:spLocks noChangeArrowheads="1"/>
            </p:cNvSpPr>
            <p:nvPr/>
          </p:nvSpPr>
          <p:spPr bwMode="auto">
            <a:xfrm>
              <a:off x="6389447" y="2983470"/>
              <a:ext cx="1511912"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微软雅黑" panose="020B0503020204020204" pitchFamily="34" charset="-122"/>
                  <a:ea typeface="微软雅黑" panose="020B0503020204020204" pitchFamily="34" charset="-122"/>
                </a:rPr>
                <a:t>申请：</a:t>
              </a:r>
              <a:r>
                <a:rPr lang="en-US" altLang="zh-CN" sz="2000">
                  <a:latin typeface="微软雅黑" panose="020B0503020204020204" pitchFamily="34" charset="-122"/>
                  <a:ea typeface="微软雅黑" panose="020B0503020204020204" pitchFamily="34" charset="-122"/>
                </a:rPr>
                <a:t>10</a:t>
              </a:r>
              <a:r>
                <a:rPr lang="zh-CN" altLang="en-US" sz="2000">
                  <a:latin typeface="微软雅黑" panose="020B0503020204020204" pitchFamily="34" charset="-122"/>
                  <a:ea typeface="微软雅黑" panose="020B0503020204020204" pitchFamily="34" charset="-122"/>
                </a:rPr>
                <a:t>人</a:t>
              </a:r>
            </a:p>
          </p:txBody>
        </p:sp>
      </p:grpSp>
      <p:pic>
        <p:nvPicPr>
          <p:cNvPr id="5" name="图片 4"/>
          <p:cNvPicPr>
            <a:picLocks noChangeAspect="1"/>
          </p:cNvPicPr>
          <p:nvPr/>
        </p:nvPicPr>
        <p:blipFill rotWithShape="1">
          <a:blip r:embed="rId5">
            <a:duotone>
              <a:prstClr val="black"/>
              <a:schemeClr val="accent3">
                <a:tint val="45000"/>
                <a:satMod val="400000"/>
              </a:schemeClr>
            </a:duotone>
          </a:blip>
          <a:srcRect l="3723" r="33667" b="78000"/>
          <a:stretch/>
        </p:blipFill>
        <p:spPr>
          <a:xfrm>
            <a:off x="155574" y="3779581"/>
            <a:ext cx="4527629" cy="1031170"/>
          </a:xfrm>
          <a:prstGeom prst="rect">
            <a:avLst/>
          </a:prstGeom>
        </p:spPr>
      </p:pic>
    </p:spTree>
    <p:extLst>
      <p:ext uri="{BB962C8B-B14F-4D97-AF65-F5344CB8AC3E}">
        <p14:creationId xmlns:p14="http://schemas.microsoft.com/office/powerpoint/2010/main" val="4109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5.2 </a:t>
            </a:r>
            <a:r>
              <a:rPr lang="zh-CN" altLang="en-US" b="1" dirty="0" smtClean="0">
                <a:latin typeface="微软雅黑" panose="020B0503020204020204" pitchFamily="34" charset="-122"/>
                <a:ea typeface="微软雅黑" panose="020B0503020204020204" pitchFamily="34" charset="-122"/>
              </a:rPr>
              <a:t>招聘</a:t>
            </a:r>
            <a:r>
              <a:rPr lang="zh-CN" altLang="en-US" b="1" dirty="0">
                <a:latin typeface="微软雅黑" panose="020B0503020204020204" pitchFamily="34" charset="-122"/>
                <a:ea typeface="微软雅黑" panose="020B0503020204020204" pitchFamily="34" charset="-122"/>
              </a:rPr>
              <a:t>策划</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5.2.2</a:t>
            </a:r>
            <a:r>
              <a:rPr lang="zh-CN" altLang="en-US" kern="0" dirty="0">
                <a:solidFill>
                  <a:sysClr val="windowText" lastClr="000000"/>
                </a:solidFill>
              </a:rPr>
              <a:t>招聘策略</a:t>
            </a:r>
          </a:p>
        </p:txBody>
      </p:sp>
      <p:sp>
        <p:nvSpPr>
          <p:cNvPr id="3" name="矩形 2"/>
          <p:cNvSpPr/>
          <p:nvPr/>
        </p:nvSpPr>
        <p:spPr>
          <a:xfrm>
            <a:off x="488959" y="1477261"/>
            <a:ext cx="8187497" cy="2708434"/>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招聘策略：</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、招聘</a:t>
            </a:r>
            <a:r>
              <a:rPr lang="zh-CN" altLang="en-US" sz="2000" b="1" dirty="0">
                <a:solidFill>
                  <a:srgbClr val="FF0000"/>
                </a:solidFill>
                <a:latin typeface="微软雅黑" panose="020B0503020204020204" pitchFamily="34" charset="-122"/>
                <a:ea typeface="微软雅黑" panose="020B0503020204020204" pitchFamily="34" charset="-122"/>
              </a:rPr>
              <a:t>地点</a:t>
            </a:r>
            <a:r>
              <a:rPr lang="zh-CN" altLang="en-US" sz="2000" b="1" dirty="0" smtClean="0">
                <a:latin typeface="微软雅黑" panose="020B0503020204020204" pitchFamily="34" charset="-122"/>
                <a:ea typeface="微软雅黑" panose="020B0503020204020204" pitchFamily="34" charset="-122"/>
              </a:rPr>
              <a:t>策略</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、招聘</a:t>
            </a:r>
            <a:r>
              <a:rPr lang="zh-CN" altLang="en-US" sz="2000" b="1" dirty="0">
                <a:solidFill>
                  <a:srgbClr val="FF0000"/>
                </a:solidFill>
                <a:latin typeface="微软雅黑" panose="020B0503020204020204" pitchFamily="34" charset="-122"/>
                <a:ea typeface="微软雅黑" panose="020B0503020204020204" pitchFamily="34" charset="-122"/>
              </a:rPr>
              <a:t>时间</a:t>
            </a:r>
            <a:r>
              <a:rPr lang="zh-CN" altLang="en-US" sz="2000" b="1" dirty="0">
                <a:latin typeface="微软雅黑" panose="020B0503020204020204" pitchFamily="34" charset="-122"/>
                <a:ea typeface="微软雅黑" panose="020B0503020204020204" pitchFamily="34" charset="-122"/>
              </a:rPr>
              <a:t>策略</a:t>
            </a: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、招聘</a:t>
            </a:r>
            <a:r>
              <a:rPr lang="zh-CN" altLang="en-US" sz="2000" b="1" dirty="0">
                <a:solidFill>
                  <a:srgbClr val="FF0000"/>
                </a:solidFill>
                <a:latin typeface="微软雅黑" panose="020B0503020204020204" pitchFamily="34" charset="-122"/>
                <a:ea typeface="微软雅黑" panose="020B0503020204020204" pitchFamily="34" charset="-122"/>
              </a:rPr>
              <a:t>渠道</a:t>
            </a:r>
            <a:r>
              <a:rPr lang="zh-CN" altLang="en-US" sz="2000" b="1" dirty="0">
                <a:latin typeface="微软雅黑" panose="020B0503020204020204" pitchFamily="34" charset="-122"/>
                <a:ea typeface="微软雅黑" panose="020B0503020204020204" pitchFamily="34" charset="-122"/>
              </a:rPr>
              <a:t>和方法的</a:t>
            </a:r>
            <a:r>
              <a:rPr lang="zh-CN" altLang="en-US" sz="2000" b="1" dirty="0" smtClean="0">
                <a:latin typeface="微软雅黑" panose="020B0503020204020204" pitchFamily="34" charset="-122"/>
                <a:ea typeface="微软雅黑" panose="020B0503020204020204" pitchFamily="34" charset="-122"/>
              </a:rPr>
              <a:t>选择</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、组织</a:t>
            </a:r>
            <a:r>
              <a:rPr lang="zh-CN" altLang="en-US" sz="2000" b="1" dirty="0">
                <a:solidFill>
                  <a:srgbClr val="FF0000"/>
                </a:solidFill>
                <a:latin typeface="微软雅黑" panose="020B0503020204020204" pitchFamily="34" charset="-122"/>
                <a:ea typeface="微软雅黑" panose="020B0503020204020204" pitchFamily="34" charset="-122"/>
              </a:rPr>
              <a:t>宣传</a:t>
            </a:r>
            <a:r>
              <a:rPr lang="zh-CN" altLang="en-US" sz="2000" b="1" dirty="0">
                <a:latin typeface="微软雅黑" panose="020B0503020204020204" pitchFamily="34" charset="-122"/>
                <a:ea typeface="微软雅黑" panose="020B0503020204020204" pitchFamily="34" charset="-122"/>
              </a:rPr>
              <a:t>策略</a:t>
            </a:r>
          </a:p>
        </p:txBody>
      </p:sp>
      <p:pic>
        <p:nvPicPr>
          <p:cNvPr id="6" name="图片 5"/>
          <p:cNvPicPr>
            <a:picLocks noChangeAspect="1"/>
          </p:cNvPicPr>
          <p:nvPr/>
        </p:nvPicPr>
        <p:blipFill>
          <a:blip r:embed="rId3"/>
          <a:stretch>
            <a:fillRect/>
          </a:stretch>
        </p:blipFill>
        <p:spPr>
          <a:xfrm>
            <a:off x="6668975" y="52126"/>
            <a:ext cx="2475025" cy="1557641"/>
          </a:xfrm>
          <a:prstGeom prst="rect">
            <a:avLst/>
          </a:prstGeom>
        </p:spPr>
      </p:pic>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5.2.2.1</a:t>
            </a:r>
            <a:r>
              <a:rPr lang="zh-CN" altLang="en-US" sz="1400" dirty="0">
                <a:solidFill>
                  <a:schemeClr val="bg1">
                    <a:lumMod val="75000"/>
                  </a:schemeClr>
                </a:solidFill>
              </a:rPr>
              <a:t>招聘地点策略</a:t>
            </a:r>
          </a:p>
        </p:txBody>
      </p:sp>
      <p:sp>
        <p:nvSpPr>
          <p:cNvPr id="7" name="矩形标注 6"/>
          <p:cNvSpPr/>
          <p:nvPr/>
        </p:nvSpPr>
        <p:spPr>
          <a:xfrm>
            <a:off x="3707904" y="1827658"/>
            <a:ext cx="5256584" cy="2704216"/>
          </a:xfrm>
          <a:prstGeom prst="wedgeRectCallout">
            <a:avLst>
              <a:gd name="adj1" fmla="val -71758"/>
              <a:gd name="adj2" fmla="val -35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42368" y="2015092"/>
            <a:ext cx="4878104" cy="2400657"/>
          </a:xfrm>
          <a:prstGeom prst="rect">
            <a:avLst/>
          </a:prstGeom>
          <a:noFill/>
        </p:spPr>
        <p:txBody>
          <a:bodyPr wrap="square" rtlCol="0">
            <a:spAutoFit/>
          </a:bodyPr>
          <a:lstStyle/>
          <a:p>
            <a:pPr>
              <a:lnSpc>
                <a:spcPct val="150000"/>
              </a:lnSpc>
            </a:pPr>
            <a:r>
              <a:rPr lang="zh-CN" altLang="en-US" sz="2000" b="1" dirty="0" smtClean="0">
                <a:latin typeface="微软雅黑" panose="020B0503020204020204" pitchFamily="34" charset="-122"/>
                <a:ea typeface="微软雅黑" panose="020B0503020204020204" pitchFamily="34" charset="-122"/>
              </a:rPr>
              <a:t>①</a:t>
            </a:r>
            <a:r>
              <a:rPr lang="zh-CN" altLang="en-US" sz="2000" b="1" dirty="0" smtClean="0">
                <a:solidFill>
                  <a:srgbClr val="FF0000"/>
                </a:solidFill>
                <a:latin typeface="微软雅黑" panose="020B0503020204020204" pitchFamily="34" charset="-122"/>
                <a:ea typeface="微软雅黑" panose="020B0503020204020204" pitchFamily="34" charset="-122"/>
              </a:rPr>
              <a:t>高级</a:t>
            </a:r>
            <a:r>
              <a:rPr lang="zh-CN" altLang="en-US" sz="2000" b="1" dirty="0">
                <a:latin typeface="微软雅黑" panose="020B0503020204020204" pitchFamily="34" charset="-122"/>
                <a:ea typeface="微软雅黑" panose="020B0503020204020204" pitchFamily="34" charset="-122"/>
              </a:rPr>
              <a:t>人才或专家教授：</a:t>
            </a:r>
            <a:r>
              <a:rPr lang="zh-CN" altLang="en-US" sz="2000" b="1" dirty="0">
                <a:solidFill>
                  <a:srgbClr val="FF0000"/>
                </a:solidFill>
                <a:latin typeface="微软雅黑" panose="020B0503020204020204" pitchFamily="34" charset="-122"/>
                <a:ea typeface="微软雅黑" panose="020B0503020204020204" pitchFamily="34" charset="-122"/>
              </a:rPr>
              <a:t>全国</a:t>
            </a:r>
            <a:r>
              <a:rPr lang="zh-CN" altLang="en-US" sz="2000" b="1" dirty="0">
                <a:latin typeface="微软雅黑" panose="020B0503020204020204" pitchFamily="34" charset="-122"/>
                <a:ea typeface="微软雅黑" panose="020B0503020204020204" pitchFamily="34" charset="-122"/>
              </a:rPr>
              <a:t>乃至世界范围</a:t>
            </a:r>
          </a:p>
          <a:p>
            <a:pPr>
              <a:lnSpc>
                <a:spcPct val="150000"/>
              </a:lnSpc>
            </a:pPr>
            <a:r>
              <a:rPr lang="zh-CN" altLang="en-US" sz="2000" b="1" dirty="0" smtClean="0">
                <a:latin typeface="微软雅黑" panose="020B0503020204020204" pitchFamily="34" charset="-122"/>
                <a:ea typeface="微软雅黑" panose="020B0503020204020204" pitchFamily="34" charset="-122"/>
              </a:rPr>
              <a:t>②</a:t>
            </a:r>
            <a:r>
              <a:rPr lang="zh-CN" altLang="en-US" sz="2000" b="1" dirty="0" smtClean="0">
                <a:solidFill>
                  <a:srgbClr val="FF0000"/>
                </a:solidFill>
                <a:latin typeface="微软雅黑" panose="020B0503020204020204" pitchFamily="34" charset="-122"/>
                <a:ea typeface="微软雅黑" panose="020B0503020204020204" pitchFamily="34" charset="-122"/>
              </a:rPr>
              <a:t>中级</a:t>
            </a:r>
            <a:r>
              <a:rPr lang="zh-CN" altLang="en-US" sz="2000" b="1" dirty="0">
                <a:latin typeface="微软雅黑" panose="020B0503020204020204" pitchFamily="34" charset="-122"/>
                <a:ea typeface="微软雅黑" panose="020B0503020204020204" pitchFamily="34" charset="-122"/>
              </a:rPr>
              <a:t>管理人才和专业技术人才：</a:t>
            </a:r>
            <a:r>
              <a:rPr lang="zh-CN" altLang="en-US" sz="2000" b="1" dirty="0">
                <a:solidFill>
                  <a:srgbClr val="FF0000"/>
                </a:solidFill>
                <a:latin typeface="微软雅黑" panose="020B0503020204020204" pitchFamily="34" charset="-122"/>
                <a:ea typeface="微软雅黑" panose="020B0503020204020204" pitchFamily="34" charset="-122"/>
              </a:rPr>
              <a:t>跨地区</a:t>
            </a:r>
          </a:p>
          <a:p>
            <a:pPr>
              <a:lnSpc>
                <a:spcPct val="150000"/>
              </a:lnSpc>
            </a:pPr>
            <a:r>
              <a:rPr lang="zh-CN" altLang="en-US" sz="2000" b="1" dirty="0" smtClean="0">
                <a:latin typeface="微软雅黑" panose="020B0503020204020204" pitchFamily="34" charset="-122"/>
                <a:ea typeface="微软雅黑" panose="020B0503020204020204" pitchFamily="34" charset="-122"/>
              </a:rPr>
              <a:t>③</a:t>
            </a:r>
            <a:r>
              <a:rPr lang="zh-CN" altLang="en-US" sz="2000" b="1" dirty="0" smtClean="0">
                <a:solidFill>
                  <a:srgbClr val="FF0000"/>
                </a:solidFill>
                <a:latin typeface="微软雅黑" panose="020B0503020204020204" pitchFamily="34" charset="-122"/>
                <a:ea typeface="微软雅黑" panose="020B0503020204020204" pitchFamily="34" charset="-122"/>
              </a:rPr>
              <a:t>一般</a:t>
            </a:r>
            <a:r>
              <a:rPr lang="zh-CN" altLang="en-US" sz="2000" b="1" dirty="0">
                <a:latin typeface="微软雅黑" panose="020B0503020204020204" pitchFamily="34" charset="-122"/>
                <a:ea typeface="微软雅黑" panose="020B0503020204020204" pitchFamily="34" charset="-122"/>
              </a:rPr>
              <a:t>工作人员和技术人员：招聘单位</a:t>
            </a:r>
            <a:r>
              <a:rPr lang="zh-CN" altLang="en-US" sz="2000" b="1" dirty="0">
                <a:solidFill>
                  <a:srgbClr val="FF0000"/>
                </a:solidFill>
                <a:latin typeface="微软雅黑" panose="020B0503020204020204" pitchFamily="34" charset="-122"/>
                <a:ea typeface="微软雅黑" panose="020B0503020204020204" pitchFamily="34" charset="-122"/>
              </a:rPr>
              <a:t>所在地</a:t>
            </a:r>
          </a:p>
        </p:txBody>
      </p:sp>
      <p:sp>
        <p:nvSpPr>
          <p:cNvPr id="24" name="文本框 23">
            <a:extLst/>
          </p:cNvPr>
          <p:cNvSpPr txBox="1"/>
          <p:nvPr/>
        </p:nvSpPr>
        <p:spPr>
          <a:xfrm>
            <a:off x="488975" y="4373129"/>
            <a:ext cx="8494633"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高级人才全国找，中级人才跨地区，一般工人当地找</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278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【1901】</a:t>
            </a:r>
            <a:r>
              <a:rPr lang="zh-CN" altLang="en-US" sz="2400" dirty="0">
                <a:latin typeface="微软雅黑" panose="020B0503020204020204" pitchFamily="34" charset="-122"/>
                <a:ea typeface="微软雅黑" panose="020B0503020204020204" pitchFamily="34" charset="-122"/>
              </a:rPr>
              <a:t>在招聘地方的选择上，一般工作人员和技术工人的招聘范围是（）</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、招聘单位所在地</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全国</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高校</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跨</a:t>
            </a:r>
            <a:r>
              <a:rPr lang="zh-CN" altLang="en-US" sz="2400" dirty="0" smtClean="0">
                <a:latin typeface="微软雅黑" panose="020B0503020204020204" pitchFamily="34" charset="-122"/>
                <a:ea typeface="微软雅黑" panose="020B0503020204020204" pitchFamily="34" charset="-122"/>
              </a:rPr>
              <a:t>地区</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9495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题型介绍</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4" name="表格 3">
            <a:extLst/>
          </p:cNvPr>
          <p:cNvGraphicFramePr>
            <a:graphicFrameLocks noGrp="1"/>
          </p:cNvGraphicFramePr>
          <p:nvPr>
            <p:extLst>
              <p:ext uri="{D42A27DB-BD31-4B8C-83A1-F6EECF244321}">
                <p14:modId xmlns:p14="http://schemas.microsoft.com/office/powerpoint/2010/main" val="918788954"/>
              </p:ext>
            </p:extLst>
          </p:nvPr>
        </p:nvGraphicFramePr>
        <p:xfrm>
          <a:off x="1985264" y="987574"/>
          <a:ext cx="5508624" cy="3581400"/>
        </p:xfrm>
        <a:graphic>
          <a:graphicData uri="http://schemas.openxmlformats.org/drawingml/2006/table">
            <a:tbl>
              <a:tblPr firstRow="1" bandRow="1">
                <a:tableStyleId>{5C22544A-7EE6-4342-B048-85BDC9FD1C3A}</a:tableStyleId>
              </a:tblPr>
              <a:tblGrid>
                <a:gridCol w="2622219">
                  <a:extLst>
                    <a:ext uri="{9D8B030D-6E8A-4147-A177-3AD203B41FA5}">
                      <a16:colId xmlns:a16="http://schemas.microsoft.com/office/drawing/2014/main" xmlns="" val="20000"/>
                    </a:ext>
                  </a:extLst>
                </a:gridCol>
                <a:gridCol w="904621">
                  <a:extLst>
                    <a:ext uri="{9D8B030D-6E8A-4147-A177-3AD203B41FA5}">
                      <a16:colId xmlns:a16="http://schemas.microsoft.com/office/drawing/2014/main" xmlns="" val="20001"/>
                    </a:ext>
                  </a:extLst>
                </a:gridCol>
                <a:gridCol w="990892">
                  <a:extLst>
                    <a:ext uri="{9D8B030D-6E8A-4147-A177-3AD203B41FA5}">
                      <a16:colId xmlns:a16="http://schemas.microsoft.com/office/drawing/2014/main" xmlns="" val="20002"/>
                    </a:ext>
                  </a:extLst>
                </a:gridCol>
                <a:gridCol w="990892">
                  <a:extLst>
                    <a:ext uri="{9D8B030D-6E8A-4147-A177-3AD203B41FA5}">
                      <a16:colId xmlns:a16="http://schemas.microsoft.com/office/drawing/2014/main" xmlns="" val="20003"/>
                    </a:ext>
                  </a:extLst>
                </a:gridCol>
              </a:tblGrid>
              <a:tr h="609600">
                <a:tc>
                  <a:txBody>
                    <a:bodyPr/>
                    <a:lstStyle/>
                    <a:p>
                      <a:pPr algn="l" fontAlgn="b"/>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8" marR="9528" marT="9525" marB="0" anchor="b"/>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分值</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题量</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总分</a:t>
                      </a:r>
                    </a:p>
                  </a:txBody>
                  <a:tcPr marL="9528" marR="9528" marT="9525" marB="0" anchor="ctr"/>
                </a:tc>
                <a:extLst>
                  <a:ext uri="{0D108BD9-81ED-4DB2-BD59-A6C34878D82A}">
                    <a16:rowId xmlns:a16="http://schemas.microsoft.com/office/drawing/2014/main" xmlns="" val="10000"/>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一</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、单选选择题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1"/>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二</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、多选选择题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2"/>
                  </a:ext>
                </a:extLst>
              </a:tr>
              <a:tr h="5334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三、简答题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3"/>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四、论述题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4"/>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五、案例分析题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41228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【1901】</a:t>
            </a:r>
            <a:r>
              <a:rPr lang="zh-CN" altLang="en-US" sz="2400" dirty="0">
                <a:latin typeface="微软雅黑" panose="020B0503020204020204" pitchFamily="34" charset="-122"/>
                <a:ea typeface="微软雅黑" panose="020B0503020204020204" pitchFamily="34" charset="-122"/>
              </a:rPr>
              <a:t>在招聘地方的选择上，一般工作人员和技术工人的招聘范围是（）</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、招聘单位所在地</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全国</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高校</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跨</a:t>
            </a:r>
            <a:r>
              <a:rPr lang="zh-CN" altLang="en-US" sz="2400" dirty="0" smtClean="0">
                <a:latin typeface="微软雅黑" panose="020B0503020204020204" pitchFamily="34" charset="-122"/>
                <a:ea typeface="微软雅黑" panose="020B0503020204020204" pitchFamily="34" charset="-122"/>
              </a:rPr>
              <a:t>地区</a:t>
            </a:r>
            <a:endParaRPr lang="zh-CN" altLang="en-US" sz="2400" dirty="0">
              <a:latin typeface="微软雅黑" panose="020B0503020204020204" pitchFamily="34" charset="-122"/>
              <a:ea typeface="微软雅黑" panose="020B0503020204020204" pitchFamily="34" charset="-122"/>
            </a:endParaRPr>
          </a:p>
        </p:txBody>
      </p:sp>
      <p:sp>
        <p:nvSpPr>
          <p:cNvPr id="12" name="文本框 11">
            <a:extLst/>
          </p:cNvPr>
          <p:cNvSpPr txBox="1"/>
          <p:nvPr/>
        </p:nvSpPr>
        <p:spPr>
          <a:xfrm>
            <a:off x="488975" y="4373129"/>
            <a:ext cx="8494633"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高级人才全国找，中级人才跨地区，一般工人当地找</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321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【1701】</a:t>
            </a:r>
            <a:r>
              <a:rPr lang="zh-CN" altLang="en-US" sz="2400" dirty="0">
                <a:latin typeface="微软雅黑" panose="020B0503020204020204" pitchFamily="34" charset="-122"/>
                <a:ea typeface="微软雅黑" panose="020B0503020204020204" pitchFamily="34" charset="-122"/>
              </a:rPr>
              <a:t>招聘企业的高级管理人员或专家教授等人员时，一般的招聘地点选择为（）</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、全国或世界范围</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招聘单位所在地</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高校</a:t>
            </a:r>
          </a:p>
        </p:txBody>
      </p:sp>
    </p:spTree>
    <p:extLst>
      <p:ext uri="{BB962C8B-B14F-4D97-AF65-F5344CB8AC3E}">
        <p14:creationId xmlns:p14="http://schemas.microsoft.com/office/powerpoint/2010/main" val="3950534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【1701】</a:t>
            </a:r>
            <a:r>
              <a:rPr lang="zh-CN" altLang="en-US" sz="2400" dirty="0">
                <a:latin typeface="微软雅黑" panose="020B0503020204020204" pitchFamily="34" charset="-122"/>
                <a:ea typeface="微软雅黑" panose="020B0503020204020204" pitchFamily="34" charset="-122"/>
              </a:rPr>
              <a:t>招聘企业的高级管理人员或专家教授等人员时，一般的招聘地点选择为（）</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、全国或世界范围</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招聘单位所在地</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高校</a:t>
            </a:r>
          </a:p>
        </p:txBody>
      </p:sp>
    </p:spTree>
    <p:extLst>
      <p:ext uri="{BB962C8B-B14F-4D97-AF65-F5344CB8AC3E}">
        <p14:creationId xmlns:p14="http://schemas.microsoft.com/office/powerpoint/2010/main" val="3738263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【1601】</a:t>
            </a:r>
            <a:r>
              <a:rPr lang="zh-CN" altLang="en-US" sz="2400" dirty="0">
                <a:latin typeface="微软雅黑" panose="020B0503020204020204" pitchFamily="34" charset="-122"/>
                <a:ea typeface="微软雅黑" panose="020B0503020204020204" pitchFamily="34" charset="-122"/>
              </a:rPr>
              <a:t>招聘规划设计的主要内容有（）</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、拟招聘人数的确定</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招聘标准的确定</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招聘经费预算</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招聘地点的确定</a:t>
            </a:r>
            <a:br>
              <a:rPr lang="zh-CN" altLang="en-US" sz="2400" dirty="0">
                <a:latin typeface="微软雅黑" panose="020B0503020204020204" pitchFamily="34" charset="-122"/>
                <a:ea typeface="微软雅黑" panose="020B0503020204020204" pitchFamily="34" charset="-122"/>
              </a:rPr>
            </a:b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招聘时间的确定</a:t>
            </a:r>
          </a:p>
        </p:txBody>
      </p:sp>
    </p:spTree>
    <p:extLst>
      <p:ext uri="{BB962C8B-B14F-4D97-AF65-F5344CB8AC3E}">
        <p14:creationId xmlns:p14="http://schemas.microsoft.com/office/powerpoint/2010/main" val="2545511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【1601】</a:t>
            </a:r>
            <a:r>
              <a:rPr lang="zh-CN" altLang="en-US" sz="2400" dirty="0">
                <a:latin typeface="微软雅黑" panose="020B0503020204020204" pitchFamily="34" charset="-122"/>
                <a:ea typeface="微软雅黑" panose="020B0503020204020204" pitchFamily="34" charset="-122"/>
              </a:rPr>
              <a:t>招聘规划设计的主要内容有（）</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、拟招聘人数的确定</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招聘标准的确定</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C</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招聘经费预算</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招聘地点的确定</a:t>
            </a:r>
            <a:br>
              <a:rPr lang="zh-CN" altLang="en-US" sz="2400" dirty="0">
                <a:latin typeface="微软雅黑" panose="020B0503020204020204" pitchFamily="34" charset="-122"/>
                <a:ea typeface="微软雅黑" panose="020B0503020204020204" pitchFamily="34" charset="-122"/>
              </a:rPr>
            </a:b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招聘时间的确定</a:t>
            </a:r>
          </a:p>
        </p:txBody>
      </p:sp>
    </p:spTree>
    <p:extLst>
      <p:ext uri="{BB962C8B-B14F-4D97-AF65-F5344CB8AC3E}">
        <p14:creationId xmlns:p14="http://schemas.microsoft.com/office/powerpoint/2010/main" val="13373751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【1701】</a:t>
            </a:r>
            <a:r>
              <a:rPr lang="zh-CN" altLang="en-US" sz="2400" dirty="0">
                <a:latin typeface="微软雅黑" panose="020B0503020204020204" pitchFamily="34" charset="-122"/>
                <a:ea typeface="微软雅黑" panose="020B0503020204020204" pitchFamily="34" charset="-122"/>
              </a:rPr>
              <a:t>设置招聘标准时，最合理的办法是将资格要求分为（）</a:t>
            </a: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、必备条件</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择优条件</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任选条件</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限制条件</a:t>
            </a:r>
          </a:p>
          <a:p>
            <a:pPr>
              <a:lnSpc>
                <a:spcPct val="150000"/>
              </a:lnSpc>
            </a:pP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参加条件</a:t>
            </a: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5.2.1.2</a:t>
            </a:r>
            <a:r>
              <a:rPr lang="zh-CN" altLang="en-US" sz="1400" dirty="0">
                <a:solidFill>
                  <a:schemeClr val="bg1">
                    <a:lumMod val="75000"/>
                  </a:schemeClr>
                </a:solidFill>
              </a:rPr>
              <a:t>招聘标准</a:t>
            </a:r>
          </a:p>
        </p:txBody>
      </p:sp>
    </p:spTree>
    <p:extLst>
      <p:ext uri="{BB962C8B-B14F-4D97-AF65-F5344CB8AC3E}">
        <p14:creationId xmlns:p14="http://schemas.microsoft.com/office/powerpoint/2010/main" val="4363182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【1701】</a:t>
            </a:r>
            <a:r>
              <a:rPr lang="zh-CN" altLang="en-US" sz="2400" dirty="0">
                <a:latin typeface="微软雅黑" panose="020B0503020204020204" pitchFamily="34" charset="-122"/>
                <a:ea typeface="微软雅黑" panose="020B0503020204020204" pitchFamily="34" charset="-122"/>
              </a:rPr>
              <a:t>设置招聘标准时，最合理的办法是将资格要求分为（）</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、必备条件</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择优条件</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任选条件</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限制条件</a:t>
            </a:r>
          </a:p>
          <a:p>
            <a:pPr>
              <a:lnSpc>
                <a:spcPct val="150000"/>
              </a:lnSpc>
            </a:pP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参加条件</a:t>
            </a: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5.2.1.2</a:t>
            </a:r>
            <a:r>
              <a:rPr lang="zh-CN" altLang="en-US" sz="1400" dirty="0">
                <a:solidFill>
                  <a:schemeClr val="bg1">
                    <a:lumMod val="75000"/>
                  </a:schemeClr>
                </a:solidFill>
              </a:rPr>
              <a:t>招聘标准</a:t>
            </a:r>
          </a:p>
        </p:txBody>
      </p:sp>
    </p:spTree>
    <p:extLst>
      <p:ext uri="{BB962C8B-B14F-4D97-AF65-F5344CB8AC3E}">
        <p14:creationId xmlns:p14="http://schemas.microsoft.com/office/powerpoint/2010/main" val="36326717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5.2 </a:t>
            </a:r>
            <a:r>
              <a:rPr lang="zh-CN" altLang="en-US" b="1" dirty="0" smtClean="0">
                <a:latin typeface="微软雅黑" panose="020B0503020204020204" pitchFamily="34" charset="-122"/>
                <a:ea typeface="微软雅黑" panose="020B0503020204020204" pitchFamily="34" charset="-122"/>
              </a:rPr>
              <a:t>招聘</a:t>
            </a:r>
            <a:r>
              <a:rPr lang="zh-CN" altLang="en-US" b="1" dirty="0">
                <a:latin typeface="微软雅黑" panose="020B0503020204020204" pitchFamily="34" charset="-122"/>
                <a:ea typeface="微软雅黑" panose="020B0503020204020204" pitchFamily="34" charset="-122"/>
              </a:rPr>
              <a:t>策划</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5.2.3</a:t>
            </a:r>
            <a:r>
              <a:rPr lang="zh-CN" altLang="en-US" kern="0" dirty="0" smtClean="0">
                <a:solidFill>
                  <a:sysClr val="windowText" lastClr="000000"/>
                </a:solidFill>
              </a:rPr>
              <a:t>招聘团队的建设</a:t>
            </a:r>
            <a:endParaRPr lang="zh-CN" altLang="en-US" kern="0" dirty="0">
              <a:solidFill>
                <a:sysClr val="windowText" lastClr="000000"/>
              </a:solidFill>
            </a:endParaRPr>
          </a:p>
        </p:txBody>
      </p:sp>
      <p:pic>
        <p:nvPicPr>
          <p:cNvPr id="4" name="图片 3"/>
          <p:cNvPicPr>
            <a:picLocks noChangeAspect="1"/>
          </p:cNvPicPr>
          <p:nvPr/>
        </p:nvPicPr>
        <p:blipFill>
          <a:blip r:embed="rId3"/>
          <a:stretch>
            <a:fillRect/>
          </a:stretch>
        </p:blipFill>
        <p:spPr>
          <a:xfrm>
            <a:off x="6661943" y="52070"/>
            <a:ext cx="2482057" cy="1562067"/>
          </a:xfrm>
          <a:prstGeom prst="rect">
            <a:avLst/>
          </a:prstGeom>
        </p:spPr>
      </p:pic>
      <p:sp>
        <p:nvSpPr>
          <p:cNvPr id="3" name="矩形 2"/>
          <p:cNvSpPr/>
          <p:nvPr/>
        </p:nvSpPr>
        <p:spPr>
          <a:xfrm>
            <a:off x="488959" y="1477261"/>
            <a:ext cx="8187497" cy="2154436"/>
          </a:xfrm>
          <a:prstGeom prst="rect">
            <a:avLst/>
          </a:prstGeom>
        </p:spPr>
        <p:txBody>
          <a:bodyPr wrap="square">
            <a:spAutoFit/>
          </a:bodyPr>
          <a:lstStyle/>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一、对招聘者个人素质的</a:t>
            </a:r>
            <a:r>
              <a:rPr lang="zh-CN" altLang="en-US" sz="2000" b="1" dirty="0" smtClean="0">
                <a:latin typeface="微软雅黑" panose="020B0503020204020204" pitchFamily="34" charset="-122"/>
                <a:ea typeface="微软雅黑" panose="020B0503020204020204" pitchFamily="34" charset="-122"/>
              </a:rPr>
              <a:t>要求</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、良好的个人</a:t>
            </a:r>
            <a:r>
              <a:rPr lang="zh-CN" altLang="en-US" sz="2000" b="1" dirty="0">
                <a:solidFill>
                  <a:srgbClr val="FF0000"/>
                </a:solidFill>
                <a:latin typeface="微软雅黑" panose="020B0503020204020204" pitchFamily="34" charset="-122"/>
                <a:ea typeface="微软雅黑" panose="020B0503020204020204" pitchFamily="34" charset="-122"/>
              </a:rPr>
              <a:t>品质</a:t>
            </a:r>
            <a:r>
              <a:rPr lang="zh-CN" altLang="en-US" sz="2000" b="1" dirty="0">
                <a:latin typeface="微软雅黑" panose="020B0503020204020204" pitchFamily="34" charset="-122"/>
                <a:ea typeface="微软雅黑" panose="020B0503020204020204" pitchFamily="34" charset="-122"/>
              </a:rPr>
              <a:t>与修养</a:t>
            </a: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、具备多方面的</a:t>
            </a:r>
            <a:r>
              <a:rPr lang="zh-CN" altLang="en-US" sz="2000" b="1" dirty="0">
                <a:solidFill>
                  <a:srgbClr val="FF0000"/>
                </a:solidFill>
                <a:latin typeface="微软雅黑" panose="020B0503020204020204" pitchFamily="34" charset="-122"/>
                <a:ea typeface="微软雅黑" panose="020B0503020204020204" pitchFamily="34" charset="-122"/>
              </a:rPr>
              <a:t>能力</a:t>
            </a: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、广阔的</a:t>
            </a:r>
            <a:r>
              <a:rPr lang="zh-CN" altLang="en-US" sz="2000" b="1" dirty="0" smtClean="0">
                <a:solidFill>
                  <a:srgbClr val="FF0000"/>
                </a:solidFill>
                <a:latin typeface="微软雅黑" panose="020B0503020204020204" pitchFamily="34" charset="-122"/>
                <a:ea typeface="微软雅黑" panose="020B0503020204020204" pitchFamily="34" charset="-122"/>
              </a:rPr>
              <a:t>知识面</a:t>
            </a:r>
            <a:r>
              <a:rPr lang="zh-CN" altLang="en-US" sz="2000" b="1" dirty="0" smtClean="0">
                <a:latin typeface="微软雅黑" panose="020B0503020204020204" pitchFamily="34" charset="-122"/>
                <a:ea typeface="微软雅黑" panose="020B0503020204020204" pitchFamily="34" charset="-122"/>
              </a:rPr>
              <a:t>和相应</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技术</a:t>
            </a:r>
            <a:r>
              <a:rPr lang="zh-CN" altLang="en-US" sz="2000" b="1" dirty="0" smtClean="0">
                <a:latin typeface="微软雅黑" panose="020B0503020204020204" pitchFamily="34" charset="-122"/>
                <a:ea typeface="微软雅黑" panose="020B0503020204020204" pitchFamily="34" charset="-122"/>
              </a:rPr>
              <a:t>要求</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5.2.3.1</a:t>
            </a:r>
            <a:r>
              <a:rPr lang="zh-CN" altLang="en-US" sz="1400" dirty="0">
                <a:solidFill>
                  <a:schemeClr val="bg1">
                    <a:lumMod val="75000"/>
                  </a:schemeClr>
                </a:solidFill>
              </a:rPr>
              <a:t>对招聘者个人素质的要求</a:t>
            </a:r>
          </a:p>
        </p:txBody>
      </p:sp>
      <p:sp>
        <p:nvSpPr>
          <p:cNvPr id="16" name="矩形标注 15"/>
          <p:cNvSpPr/>
          <p:nvPr/>
        </p:nvSpPr>
        <p:spPr>
          <a:xfrm>
            <a:off x="4922093" y="1714167"/>
            <a:ext cx="4073186" cy="2397773"/>
          </a:xfrm>
          <a:prstGeom prst="wedgeRectCallout">
            <a:avLst>
              <a:gd name="adj1" fmla="val -93758"/>
              <a:gd name="adj2" fmla="val -36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64088" y="1913671"/>
            <a:ext cx="3779912" cy="1884618"/>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①表达能力</a:t>
            </a:r>
          </a:p>
          <a:p>
            <a:pPr>
              <a:lnSpc>
                <a:spcPct val="150000"/>
              </a:lnSpc>
            </a:pPr>
            <a:r>
              <a:rPr lang="zh-CN" altLang="en-US" sz="2000" b="1" dirty="0" smtClean="0">
                <a:latin typeface="微软雅黑" panose="020B0503020204020204" pitchFamily="34" charset="-122"/>
                <a:ea typeface="微软雅黑" panose="020B0503020204020204" pitchFamily="34" charset="-122"/>
              </a:rPr>
              <a:t>②观察</a:t>
            </a:r>
            <a:r>
              <a:rPr lang="zh-CN" altLang="en-US" sz="2000" b="1" dirty="0">
                <a:latin typeface="微软雅黑" panose="020B0503020204020204" pitchFamily="34" charset="-122"/>
                <a:ea typeface="微软雅黑" panose="020B0503020204020204" pitchFamily="34" charset="-122"/>
              </a:rPr>
              <a:t>能力</a:t>
            </a:r>
          </a:p>
          <a:p>
            <a:pPr>
              <a:lnSpc>
                <a:spcPct val="150000"/>
              </a:lnSpc>
            </a:pPr>
            <a:r>
              <a:rPr lang="zh-CN" altLang="en-US" sz="2000" b="1" dirty="0" smtClean="0">
                <a:latin typeface="微软雅黑" panose="020B0503020204020204" pitchFamily="34" charset="-122"/>
                <a:ea typeface="微软雅黑" panose="020B0503020204020204" pitchFamily="34" charset="-122"/>
              </a:rPr>
              <a:t>③协调</a:t>
            </a:r>
            <a:r>
              <a:rPr lang="zh-CN" altLang="en-US" sz="2000" b="1" dirty="0">
                <a:latin typeface="微软雅黑" panose="020B0503020204020204" pitchFamily="34" charset="-122"/>
                <a:ea typeface="微软雅黑" panose="020B0503020204020204" pitchFamily="34" charset="-122"/>
              </a:rPr>
              <a:t>和交流的技巧</a:t>
            </a:r>
          </a:p>
          <a:p>
            <a:pPr>
              <a:lnSpc>
                <a:spcPct val="150000"/>
              </a:lnSpc>
            </a:pPr>
            <a:r>
              <a:rPr lang="zh-CN" altLang="en-US" sz="2000" b="1" dirty="0" smtClean="0">
                <a:latin typeface="微软雅黑" panose="020B0503020204020204" pitchFamily="34" charset="-122"/>
                <a:ea typeface="微软雅黑" panose="020B0503020204020204" pitchFamily="34" charset="-122"/>
              </a:rPr>
              <a:t>④自我</a:t>
            </a:r>
            <a:r>
              <a:rPr lang="zh-CN" altLang="en-US" sz="2000" b="1" dirty="0">
                <a:latin typeface="微软雅黑" panose="020B0503020204020204" pitchFamily="34" charset="-122"/>
                <a:ea typeface="微软雅黑" panose="020B0503020204020204" pitchFamily="34" charset="-122"/>
              </a:rPr>
              <a:t>认知能力</a:t>
            </a:r>
          </a:p>
        </p:txBody>
      </p:sp>
    </p:spTree>
    <p:extLst>
      <p:ext uri="{BB962C8B-B14F-4D97-AF65-F5344CB8AC3E}">
        <p14:creationId xmlns:p14="http://schemas.microsoft.com/office/powerpoint/2010/main" val="122724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5.2 </a:t>
            </a:r>
            <a:r>
              <a:rPr lang="zh-CN" altLang="en-US" b="1" dirty="0" smtClean="0">
                <a:latin typeface="微软雅黑" panose="020B0503020204020204" pitchFamily="34" charset="-122"/>
                <a:ea typeface="微软雅黑" panose="020B0503020204020204" pitchFamily="34" charset="-122"/>
              </a:rPr>
              <a:t>招聘</a:t>
            </a:r>
            <a:r>
              <a:rPr lang="zh-CN" altLang="en-US" b="1" dirty="0">
                <a:latin typeface="微软雅黑" panose="020B0503020204020204" pitchFamily="34" charset="-122"/>
                <a:ea typeface="微软雅黑" panose="020B0503020204020204" pitchFamily="34" charset="-122"/>
              </a:rPr>
              <a:t>策划</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5.2.3</a:t>
            </a:r>
            <a:r>
              <a:rPr lang="zh-CN" altLang="en-US" kern="0" dirty="0" smtClean="0">
                <a:solidFill>
                  <a:sysClr val="windowText" lastClr="000000"/>
                </a:solidFill>
              </a:rPr>
              <a:t>招聘团队的建设</a:t>
            </a:r>
            <a:endParaRPr lang="zh-CN" altLang="en-US" kern="0" dirty="0">
              <a:solidFill>
                <a:sysClr val="windowText" lastClr="000000"/>
              </a:solidFill>
            </a:endParaRPr>
          </a:p>
        </p:txBody>
      </p:sp>
      <p:pic>
        <p:nvPicPr>
          <p:cNvPr id="4" name="图片 3"/>
          <p:cNvPicPr>
            <a:picLocks noChangeAspect="1"/>
          </p:cNvPicPr>
          <p:nvPr/>
        </p:nvPicPr>
        <p:blipFill>
          <a:blip r:embed="rId3"/>
          <a:stretch>
            <a:fillRect/>
          </a:stretch>
        </p:blipFill>
        <p:spPr>
          <a:xfrm>
            <a:off x="6661943" y="52070"/>
            <a:ext cx="2482057" cy="1562067"/>
          </a:xfrm>
          <a:prstGeom prst="rect">
            <a:avLst/>
          </a:prstGeom>
        </p:spPr>
      </p:pic>
      <p:sp>
        <p:nvSpPr>
          <p:cNvPr id="3" name="矩形 2"/>
          <p:cNvSpPr/>
          <p:nvPr/>
        </p:nvSpPr>
        <p:spPr>
          <a:xfrm>
            <a:off x="488959" y="1477261"/>
            <a:ext cx="8187497" cy="453457"/>
          </a:xfrm>
          <a:prstGeom prst="rect">
            <a:avLst/>
          </a:prstGeom>
        </p:spPr>
        <p:txBody>
          <a:bodyPr wrap="square">
            <a:spAutoFit/>
          </a:bodyPr>
          <a:lstStyle/>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二、招聘团队的领导</a:t>
            </a:r>
            <a:r>
              <a:rPr lang="zh-CN" altLang="en-US" sz="2000" b="1" dirty="0" smtClean="0">
                <a:latin typeface="微软雅黑" panose="020B0503020204020204" pitchFamily="34" charset="-122"/>
                <a:ea typeface="微软雅黑" panose="020B0503020204020204" pitchFamily="34" charset="-122"/>
              </a:rPr>
              <a:t>责任</a:t>
            </a:r>
            <a:endParaRPr lang="zh-CN" altLang="en-US" sz="20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498365" y="2015279"/>
            <a:ext cx="7899465" cy="2939554"/>
          </a:xfrm>
          <a:prstGeom prst="rect">
            <a:avLst/>
          </a:prstGeom>
        </p:spPr>
      </p:pic>
    </p:spTree>
    <p:extLst>
      <p:ext uri="{BB962C8B-B14F-4D97-AF65-F5344CB8AC3E}">
        <p14:creationId xmlns:p14="http://schemas.microsoft.com/office/powerpoint/2010/main" val="30315170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5.2 </a:t>
            </a:r>
            <a:r>
              <a:rPr lang="zh-CN" altLang="en-US" b="1" dirty="0" smtClean="0">
                <a:latin typeface="微软雅黑" panose="020B0503020204020204" pitchFamily="34" charset="-122"/>
                <a:ea typeface="微软雅黑" panose="020B0503020204020204" pitchFamily="34" charset="-122"/>
              </a:rPr>
              <a:t>招聘</a:t>
            </a:r>
            <a:r>
              <a:rPr lang="zh-CN" altLang="en-US" b="1" dirty="0">
                <a:latin typeface="微软雅黑" panose="020B0503020204020204" pitchFamily="34" charset="-122"/>
                <a:ea typeface="微软雅黑" panose="020B0503020204020204" pitchFamily="34" charset="-122"/>
              </a:rPr>
              <a:t>策划</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5.2.3</a:t>
            </a:r>
            <a:r>
              <a:rPr lang="zh-CN" altLang="en-US" kern="0" dirty="0" smtClean="0">
                <a:solidFill>
                  <a:sysClr val="windowText" lastClr="000000"/>
                </a:solidFill>
              </a:rPr>
              <a:t>招聘团队的建设</a:t>
            </a:r>
            <a:endParaRPr lang="zh-CN" altLang="en-US" kern="0" dirty="0">
              <a:solidFill>
                <a:sysClr val="windowText" lastClr="000000"/>
              </a:solidFill>
            </a:endParaRPr>
          </a:p>
        </p:txBody>
      </p:sp>
      <p:pic>
        <p:nvPicPr>
          <p:cNvPr id="4" name="图片 3"/>
          <p:cNvPicPr>
            <a:picLocks noChangeAspect="1"/>
          </p:cNvPicPr>
          <p:nvPr/>
        </p:nvPicPr>
        <p:blipFill>
          <a:blip r:embed="rId3"/>
          <a:stretch>
            <a:fillRect/>
          </a:stretch>
        </p:blipFill>
        <p:spPr>
          <a:xfrm>
            <a:off x="6661943" y="52070"/>
            <a:ext cx="2482057" cy="1562067"/>
          </a:xfrm>
          <a:prstGeom prst="rect">
            <a:avLst/>
          </a:prstGeom>
        </p:spPr>
      </p:pic>
      <p:sp>
        <p:nvSpPr>
          <p:cNvPr id="3" name="矩形 2"/>
          <p:cNvSpPr/>
          <p:nvPr/>
        </p:nvSpPr>
        <p:spPr>
          <a:xfrm>
            <a:off x="488959" y="1477261"/>
            <a:ext cx="8187497" cy="3108543"/>
          </a:xfrm>
          <a:prstGeom prst="rect">
            <a:avLst/>
          </a:prstGeom>
        </p:spPr>
        <p:txBody>
          <a:bodyPr wrap="square">
            <a:spAutoFit/>
          </a:bodyPr>
          <a:lstStyle/>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三、组建招聘团队的</a:t>
            </a:r>
            <a:r>
              <a:rPr lang="zh-CN" altLang="en-US" sz="2000" b="1" dirty="0" smtClean="0">
                <a:latin typeface="微软雅黑" panose="020B0503020204020204" pitchFamily="34" charset="-122"/>
                <a:ea typeface="微软雅黑" panose="020B0503020204020204" pitchFamily="34" charset="-122"/>
              </a:rPr>
              <a:t>原则</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20000"/>
              </a:spcBef>
            </a:pPr>
            <a:r>
              <a:rPr lang="en-US" altLang="zh-CN" sz="2000" dirty="0" smtClean="0">
                <a:solidFill>
                  <a:srgbClr val="000000"/>
                </a:solidFill>
                <a:latin typeface="微软雅黑" panose="020B0503020204020204" pitchFamily="34" charset="-122"/>
                <a:ea typeface="微软雅黑" panose="020B0503020204020204" pitchFamily="34" charset="-122"/>
              </a:rPr>
              <a:t>1. </a:t>
            </a:r>
            <a:r>
              <a:rPr lang="zh-CN" altLang="en-US" sz="2000" dirty="0" smtClean="0">
                <a:solidFill>
                  <a:srgbClr val="000000"/>
                </a:solidFill>
                <a:latin typeface="微软雅黑" panose="020B0503020204020204" pitchFamily="34" charset="-122"/>
                <a:ea typeface="微软雅黑" panose="020B0503020204020204" pitchFamily="34" charset="-122"/>
              </a:rPr>
              <a:t>知识</a:t>
            </a:r>
            <a:r>
              <a:rPr lang="zh-CN" altLang="en-US" sz="2000" dirty="0">
                <a:solidFill>
                  <a:srgbClr val="000000"/>
                </a:solidFill>
                <a:latin typeface="微软雅黑" panose="020B0503020204020204" pitchFamily="34" charset="-122"/>
                <a:ea typeface="微软雅黑" panose="020B0503020204020204" pitchFamily="34" charset="-122"/>
              </a:rPr>
              <a:t>互补   </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20000"/>
              </a:spcBef>
            </a:pPr>
            <a:r>
              <a:rPr lang="en-US" altLang="zh-CN" sz="2000" dirty="0">
                <a:solidFill>
                  <a:srgbClr val="000000"/>
                </a:solidFill>
                <a:latin typeface="微软雅黑" panose="020B0503020204020204" pitchFamily="34" charset="-122"/>
                <a:ea typeface="微软雅黑" panose="020B0503020204020204" pitchFamily="34" charset="-122"/>
              </a:rPr>
              <a:t>2. </a:t>
            </a:r>
            <a:r>
              <a:rPr lang="zh-CN" altLang="en-US" sz="2000" dirty="0">
                <a:solidFill>
                  <a:srgbClr val="000000"/>
                </a:solidFill>
                <a:latin typeface="微软雅黑" panose="020B0503020204020204" pitchFamily="34" charset="-122"/>
                <a:ea typeface="微软雅黑" panose="020B0503020204020204" pitchFamily="34" charset="-122"/>
              </a:rPr>
              <a:t>能力互补   </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20000"/>
              </a:spcBef>
            </a:pPr>
            <a:r>
              <a:rPr lang="en-US" altLang="zh-CN" sz="2000" dirty="0">
                <a:solidFill>
                  <a:srgbClr val="000000"/>
                </a:solidFill>
                <a:latin typeface="微软雅黑" panose="020B0503020204020204" pitchFamily="34" charset="-122"/>
                <a:ea typeface="微软雅黑" panose="020B0503020204020204" pitchFamily="34" charset="-122"/>
              </a:rPr>
              <a:t>3. </a:t>
            </a:r>
            <a:r>
              <a:rPr lang="zh-CN" altLang="en-US" sz="2000" dirty="0">
                <a:solidFill>
                  <a:srgbClr val="000000"/>
                </a:solidFill>
                <a:latin typeface="微软雅黑" panose="020B0503020204020204" pitchFamily="34" charset="-122"/>
                <a:ea typeface="微软雅黑" panose="020B0503020204020204" pitchFamily="34" charset="-122"/>
              </a:rPr>
              <a:t>气质互补   </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20000"/>
              </a:spcBef>
            </a:pPr>
            <a:r>
              <a:rPr lang="en-US" altLang="zh-CN" sz="2000" dirty="0">
                <a:solidFill>
                  <a:srgbClr val="000000"/>
                </a:solidFill>
                <a:latin typeface="微软雅黑" panose="020B0503020204020204" pitchFamily="34" charset="-122"/>
                <a:ea typeface="微软雅黑" panose="020B0503020204020204" pitchFamily="34" charset="-122"/>
              </a:rPr>
              <a:t>4. </a:t>
            </a:r>
            <a:r>
              <a:rPr lang="zh-CN" altLang="en-US" sz="2000" dirty="0">
                <a:solidFill>
                  <a:srgbClr val="000000"/>
                </a:solidFill>
                <a:latin typeface="微软雅黑" panose="020B0503020204020204" pitchFamily="34" charset="-122"/>
                <a:ea typeface="微软雅黑" panose="020B0503020204020204" pitchFamily="34" charset="-122"/>
              </a:rPr>
              <a:t>性别互补   </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20000"/>
              </a:spcBef>
            </a:pPr>
            <a:r>
              <a:rPr lang="en-US" altLang="zh-CN" sz="2000" dirty="0">
                <a:solidFill>
                  <a:srgbClr val="000000"/>
                </a:solidFill>
                <a:latin typeface="微软雅黑" panose="020B0503020204020204" pitchFamily="34" charset="-122"/>
                <a:ea typeface="微软雅黑" panose="020B0503020204020204" pitchFamily="34" charset="-122"/>
              </a:rPr>
              <a:t>5. </a:t>
            </a:r>
            <a:r>
              <a:rPr lang="zh-CN" altLang="en-US" sz="2000" dirty="0">
                <a:solidFill>
                  <a:srgbClr val="000000"/>
                </a:solidFill>
                <a:latin typeface="微软雅黑" panose="020B0503020204020204" pitchFamily="34" charset="-122"/>
                <a:ea typeface="微软雅黑" panose="020B0503020204020204" pitchFamily="34" charset="-122"/>
              </a:rPr>
              <a:t>年龄</a:t>
            </a:r>
            <a:r>
              <a:rPr lang="zh-CN" altLang="en-US" sz="2000" dirty="0" smtClean="0">
                <a:solidFill>
                  <a:srgbClr val="000000"/>
                </a:solidFill>
                <a:latin typeface="微软雅黑" panose="020B0503020204020204" pitchFamily="34" charset="-122"/>
                <a:ea typeface="微软雅黑" panose="020B0503020204020204" pitchFamily="34" charset="-122"/>
              </a:rPr>
              <a:t>互补</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13"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9695" y="1766054"/>
            <a:ext cx="4464496" cy="291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5561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课程教材</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62566" y="1059582"/>
            <a:ext cx="3507854" cy="3507854"/>
          </a:xfrm>
          <a:prstGeom prst="rect">
            <a:avLst/>
          </a:prstGeom>
        </p:spPr>
      </p:pic>
      <p:sp>
        <p:nvSpPr>
          <p:cNvPr id="5" name="文本框 4"/>
          <p:cNvSpPr txBox="1"/>
          <p:nvPr/>
        </p:nvSpPr>
        <p:spPr>
          <a:xfrm>
            <a:off x="3680842" y="1797846"/>
            <a:ext cx="5436096" cy="2031325"/>
          </a:xfrm>
          <a:prstGeom prst="rect">
            <a:avLst/>
          </a:prstGeom>
          <a:noFill/>
        </p:spPr>
        <p:txBody>
          <a:bodyPr wrap="square" rtlCol="0">
            <a:spAutoFit/>
          </a:bodyPr>
          <a:lstStyle/>
          <a:p>
            <a:pPr>
              <a:lnSpc>
                <a:spcPct val="150000"/>
              </a:lnSpc>
            </a:pPr>
            <a:r>
              <a:rPr lang="zh-CN" altLang="en-US" sz="2800" b="1" dirty="0" smtClean="0">
                <a:latin typeface="微软雅黑" panose="020B0503020204020204" pitchFamily="34" charset="-122"/>
                <a:ea typeface="微软雅黑" panose="020B0503020204020204" pitchFamily="34" charset="-122"/>
              </a:rPr>
              <a:t>教材名称：</a:t>
            </a:r>
            <a:r>
              <a:rPr lang="en-US" altLang="zh-CN"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人力资源管理</a:t>
            </a:r>
            <a:r>
              <a:rPr lang="zh-CN" altLang="en-US" sz="2800" b="1" dirty="0" smtClean="0">
                <a:latin typeface="微软雅黑" panose="020B0503020204020204" pitchFamily="34" charset="-122"/>
                <a:ea typeface="微软雅黑" panose="020B0503020204020204" pitchFamily="34" charset="-122"/>
              </a:rPr>
              <a:t>概论</a:t>
            </a:r>
            <a:r>
              <a:rPr lang="en-US" altLang="zh-CN" sz="2800" b="1" dirty="0" smtClean="0">
                <a:latin typeface="微软雅黑" panose="020B0503020204020204" pitchFamily="34" charset="-122"/>
                <a:ea typeface="微软雅黑" panose="020B0503020204020204" pitchFamily="34" charset="-122"/>
              </a:rPr>
              <a:t>》</a:t>
            </a:r>
          </a:p>
          <a:p>
            <a:pPr>
              <a:lnSpc>
                <a:spcPct val="150000"/>
              </a:lnSpc>
            </a:pPr>
            <a:r>
              <a:rPr lang="zh-CN" altLang="en-US" sz="2800" b="1" dirty="0" smtClean="0">
                <a:latin typeface="微软雅黑" panose="020B0503020204020204" pitchFamily="34" charset="-122"/>
                <a:ea typeface="微软雅黑" panose="020B0503020204020204" pitchFamily="34" charset="-122"/>
              </a:rPr>
              <a:t>教材主编：谌新民</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课程</a:t>
            </a:r>
            <a:r>
              <a:rPr lang="zh-CN" altLang="en-US" sz="2800" b="1" dirty="0" smtClean="0">
                <a:latin typeface="微软雅黑" panose="020B0503020204020204" pitchFamily="34" charset="-122"/>
                <a:ea typeface="微软雅黑" panose="020B0503020204020204" pitchFamily="34" charset="-122"/>
              </a:rPr>
              <a:t>代码：</a:t>
            </a:r>
            <a:r>
              <a:rPr lang="en-US" altLang="zh-CN" sz="2800" b="1" dirty="0" smtClean="0">
                <a:latin typeface="微软雅黑" panose="020B0503020204020204" pitchFamily="34" charset="-122"/>
                <a:ea typeface="微软雅黑" panose="020B0503020204020204" pitchFamily="34" charset="-122"/>
              </a:rPr>
              <a:t>11466</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3210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905043"/>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【1901】</a:t>
            </a:r>
            <a:r>
              <a:rPr lang="zh-CN" altLang="en-US" sz="2400" dirty="0">
                <a:latin typeface="微软雅黑" panose="020B0503020204020204" pitchFamily="34" charset="-122"/>
                <a:ea typeface="微软雅黑" panose="020B0503020204020204" pitchFamily="34" charset="-122"/>
              </a:rPr>
              <a:t>在组织企业招聘时，招聘者的选择非常关键，因此招聘者一般具有的素质要求有（ ）。</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、良好的个人品质与修养</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、具备多方面的能力</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、广阔的知识面</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、具备较高的学历</a:t>
            </a:r>
          </a:p>
          <a:p>
            <a:pPr>
              <a:lnSpc>
                <a:spcPct val="150000"/>
              </a:lnSpc>
            </a:pP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、掌握一定的技术</a:t>
            </a:r>
          </a:p>
        </p:txBody>
      </p:sp>
    </p:spTree>
    <p:extLst>
      <p:ext uri="{BB962C8B-B14F-4D97-AF65-F5344CB8AC3E}">
        <p14:creationId xmlns:p14="http://schemas.microsoft.com/office/powerpoint/2010/main" val="1913920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970318"/>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【1901】</a:t>
            </a:r>
            <a:r>
              <a:rPr lang="zh-CN" altLang="en-US" sz="2400" dirty="0">
                <a:latin typeface="微软雅黑" panose="020B0503020204020204" pitchFamily="34" charset="-122"/>
                <a:ea typeface="微软雅黑" panose="020B0503020204020204" pitchFamily="34" charset="-122"/>
              </a:rPr>
              <a:t>在组织企业招聘时，招聘者的选择非常关键，因此招聘者一般具有的素质要求有（ ）。</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、良好的个人品质与修养</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B</a:t>
            </a:r>
            <a:r>
              <a:rPr lang="zh-CN" altLang="en-US" sz="2400" b="1" dirty="0">
                <a:solidFill>
                  <a:srgbClr val="FF0000"/>
                </a:solidFill>
                <a:latin typeface="微软雅黑" panose="020B0503020204020204" pitchFamily="34" charset="-122"/>
                <a:ea typeface="微软雅黑" panose="020B0503020204020204" pitchFamily="34" charset="-122"/>
              </a:rPr>
              <a:t>、具备多方面的能力</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C</a:t>
            </a:r>
            <a:r>
              <a:rPr lang="zh-CN" altLang="en-US" sz="2400" b="1" dirty="0">
                <a:solidFill>
                  <a:srgbClr val="FF0000"/>
                </a:solidFill>
                <a:latin typeface="微软雅黑" panose="020B0503020204020204" pitchFamily="34" charset="-122"/>
                <a:ea typeface="微软雅黑" panose="020B0503020204020204" pitchFamily="34" charset="-122"/>
              </a:rPr>
              <a:t>、广阔的知识面</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、具备较高的学历</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E</a:t>
            </a:r>
            <a:r>
              <a:rPr lang="zh-CN" altLang="en-US" sz="2400" b="1" dirty="0">
                <a:solidFill>
                  <a:srgbClr val="FF0000"/>
                </a:solidFill>
                <a:latin typeface="微软雅黑" panose="020B0503020204020204" pitchFamily="34" charset="-122"/>
                <a:ea typeface="微软雅黑" panose="020B0503020204020204" pitchFamily="34" charset="-122"/>
              </a:rPr>
              <a:t>、掌握一定的技术</a:t>
            </a:r>
          </a:p>
        </p:txBody>
      </p:sp>
    </p:spTree>
    <p:extLst>
      <p:ext uri="{BB962C8B-B14F-4D97-AF65-F5344CB8AC3E}">
        <p14:creationId xmlns:p14="http://schemas.microsoft.com/office/powerpoint/2010/main" val="12631443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392750483"/>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11944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第五</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选聘与面试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25160" y="1131590"/>
            <a:ext cx="9144000" cy="3205264"/>
          </a:xfrm>
          <a:prstGeom prst="rect">
            <a:avLst/>
          </a:prstGeom>
        </p:spPr>
      </p:pic>
    </p:spTree>
    <p:extLst>
      <p:ext uri="{BB962C8B-B14F-4D97-AF65-F5344CB8AC3E}">
        <p14:creationId xmlns:p14="http://schemas.microsoft.com/office/powerpoint/2010/main" val="26448966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5.3.1</a:t>
            </a:r>
            <a:r>
              <a:rPr lang="zh-CN" altLang="en-US" kern="0" dirty="0" smtClean="0">
                <a:solidFill>
                  <a:sysClr val="windowText" lastClr="000000"/>
                </a:solidFill>
              </a:rPr>
              <a:t>内部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108543"/>
          </a:xfrm>
          <a:prstGeom prst="rect">
            <a:avLst/>
          </a:prstGeom>
        </p:spPr>
        <p:txBody>
          <a:bodyPr wrap="square">
            <a:spAutoFit/>
          </a:bodyPr>
          <a:lstStyle/>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、内部招聘的四种途径</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内部</a:t>
            </a:r>
            <a:r>
              <a:rPr lang="zh-CN" altLang="en-US" sz="2000" b="1" dirty="0">
                <a:solidFill>
                  <a:srgbClr val="FF0000"/>
                </a:solidFill>
                <a:latin typeface="微软雅黑" panose="020B0503020204020204" pitchFamily="34" charset="-122"/>
                <a:ea typeface="微软雅黑" panose="020B0503020204020204" pitchFamily="34" charset="-122"/>
              </a:rPr>
              <a:t>提</a:t>
            </a:r>
            <a:r>
              <a:rPr lang="zh-CN" altLang="en-US" sz="2000" b="1" dirty="0">
                <a:latin typeface="微软雅黑" panose="020B0503020204020204" pitchFamily="34" charset="-122"/>
                <a:ea typeface="微软雅黑" panose="020B0503020204020204" pitchFamily="34" charset="-122"/>
              </a:rPr>
              <a:t>升</a:t>
            </a:r>
            <a:r>
              <a:rPr lang="zh-CN" altLang="en-US" sz="2000" dirty="0" smtClean="0">
                <a:latin typeface="微软雅黑" panose="020B0503020204020204" pitchFamily="34" charset="-122"/>
                <a:ea typeface="微软雅黑" panose="020B0503020204020204" pitchFamily="34" charset="-122"/>
              </a:rPr>
              <a:t>：较</a:t>
            </a:r>
            <a:r>
              <a:rPr lang="zh-CN" altLang="en-US" sz="2000" dirty="0">
                <a:latin typeface="微软雅黑" panose="020B0503020204020204" pitchFamily="34" charset="-122"/>
                <a:ea typeface="微软雅黑" panose="020B0503020204020204" pitchFamily="34" charset="-122"/>
              </a:rPr>
              <a:t>低级的岗位</a:t>
            </a:r>
            <a:r>
              <a:rPr lang="zh-CN" altLang="en-US" sz="2000" b="1" dirty="0">
                <a:latin typeface="微软雅黑" panose="020B0503020204020204" pitchFamily="34" charset="-122"/>
                <a:ea typeface="微软雅黑" panose="020B0503020204020204" pitchFamily="34" charset="-122"/>
              </a:rPr>
              <a:t>晋升</a:t>
            </a:r>
            <a:r>
              <a:rPr lang="zh-CN" altLang="en-US" sz="2000" dirty="0">
                <a:latin typeface="微软雅黑" panose="020B0503020204020204" pitchFamily="34" charset="-122"/>
                <a:ea typeface="微软雅黑" panose="020B0503020204020204" pitchFamily="34" charset="-122"/>
              </a:rPr>
              <a:t>较高级的</a:t>
            </a:r>
            <a:r>
              <a:rPr lang="zh-CN" altLang="en-US" sz="2000" dirty="0" smtClean="0">
                <a:latin typeface="微软雅黑" panose="020B0503020204020204" pitchFamily="34" charset="-122"/>
                <a:ea typeface="微软雅黑" panose="020B0503020204020204" pitchFamily="34" charset="-122"/>
              </a:rPr>
              <a:t>岗位</a:t>
            </a:r>
            <a:endParaRPr lang="zh-CN" altLang="en-US" sz="2000"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内部</a:t>
            </a:r>
            <a:r>
              <a:rPr lang="zh-CN" altLang="en-US" sz="2000" b="1" dirty="0">
                <a:solidFill>
                  <a:srgbClr val="FF0000"/>
                </a:solidFill>
                <a:latin typeface="微软雅黑" panose="020B0503020204020204" pitchFamily="34" charset="-122"/>
                <a:ea typeface="微软雅黑" panose="020B0503020204020204" pitchFamily="34" charset="-122"/>
              </a:rPr>
              <a:t>调</a:t>
            </a:r>
            <a:r>
              <a:rPr lang="zh-CN" altLang="en-US" sz="2000" b="1" dirty="0">
                <a:latin typeface="微软雅黑" panose="020B0503020204020204" pitchFamily="34" charset="-122"/>
                <a:ea typeface="微软雅黑" panose="020B0503020204020204" pitchFamily="34" charset="-122"/>
              </a:rPr>
              <a:t>动</a:t>
            </a:r>
            <a:r>
              <a:rPr lang="zh-CN" altLang="en-US" sz="2000" dirty="0">
                <a:latin typeface="微软雅黑" panose="020B0503020204020204" pitchFamily="34" charset="-122"/>
                <a:ea typeface="微软雅黑" panose="020B0503020204020204" pitchFamily="34" charset="-122"/>
              </a:rPr>
              <a:t>：原来的岗位层次</a:t>
            </a:r>
            <a:r>
              <a:rPr lang="zh-CN" altLang="en-US" sz="2000" b="1" dirty="0">
                <a:latin typeface="微软雅黑" panose="020B0503020204020204" pitchFamily="34" charset="-122"/>
                <a:ea typeface="微软雅黑" panose="020B0503020204020204" pitchFamily="34" charset="-122"/>
              </a:rPr>
              <a:t>调到</a:t>
            </a:r>
            <a:r>
              <a:rPr lang="zh-CN" altLang="en-US" sz="2000" dirty="0">
                <a:latin typeface="微软雅黑" panose="020B0503020204020204" pitchFamily="34" charset="-122"/>
                <a:ea typeface="微软雅黑" panose="020B0503020204020204" pitchFamily="34" charset="-122"/>
              </a:rPr>
              <a:t>同层次或下一层次</a:t>
            </a:r>
            <a:r>
              <a:rPr lang="zh-CN" altLang="en-US" sz="2000" dirty="0" smtClean="0">
                <a:latin typeface="微软雅黑" panose="020B0503020204020204" pitchFamily="34" charset="-122"/>
                <a:ea typeface="微软雅黑" panose="020B0503020204020204" pitchFamily="34" charset="-122"/>
              </a:rPr>
              <a:t>岗位</a:t>
            </a:r>
            <a:endParaRPr lang="zh-CN" altLang="en-US" sz="2000"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工作</a:t>
            </a:r>
            <a:r>
              <a:rPr lang="zh-CN" altLang="en-US" sz="2000" b="1" dirty="0">
                <a:solidFill>
                  <a:srgbClr val="FF0000"/>
                </a:solidFill>
                <a:latin typeface="微软雅黑" panose="020B0503020204020204" pitchFamily="34" charset="-122"/>
                <a:ea typeface="微软雅黑" panose="020B0503020204020204" pitchFamily="34" charset="-122"/>
              </a:rPr>
              <a:t>轮</a:t>
            </a:r>
            <a:r>
              <a:rPr lang="zh-CN" altLang="en-US" sz="2000" b="1" dirty="0">
                <a:latin typeface="微软雅黑" panose="020B0503020204020204" pitchFamily="34" charset="-122"/>
                <a:ea typeface="微软雅黑" panose="020B0503020204020204" pitchFamily="34" charset="-122"/>
              </a:rPr>
              <a:t>换</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暂时的</a:t>
            </a:r>
            <a:r>
              <a:rPr lang="zh-CN" altLang="en-US" sz="2000" dirty="0">
                <a:latin typeface="微软雅黑" panose="020B0503020204020204" pitchFamily="34" charset="-122"/>
                <a:ea typeface="微软雅黑" panose="020B0503020204020204" pitchFamily="34" charset="-122"/>
              </a:rPr>
              <a:t>工作岗位变动（全面锻炼</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ct val="130000"/>
              </a:lnSpc>
              <a:spcBef>
                <a:spcPct val="5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返</a:t>
            </a:r>
            <a:r>
              <a:rPr lang="zh-CN" altLang="en-US" sz="2000" b="1" dirty="0">
                <a:latin typeface="微软雅黑" panose="020B0503020204020204" pitchFamily="34" charset="-122"/>
                <a:ea typeface="微软雅黑" panose="020B0503020204020204" pitchFamily="34" charset="-122"/>
              </a:rPr>
              <a:t>聘</a:t>
            </a:r>
            <a:r>
              <a:rPr lang="zh-CN" altLang="en-US" sz="2000" dirty="0">
                <a:latin typeface="微软雅黑" panose="020B0503020204020204" pitchFamily="34" charset="-122"/>
                <a:ea typeface="微软雅黑" panose="020B0503020204020204" pitchFamily="34" charset="-122"/>
              </a:rPr>
              <a:t>：解雇、提前退休、已退休或下岗待业的员工再</a:t>
            </a:r>
            <a:r>
              <a:rPr lang="zh-CN" altLang="en-US" sz="2000" b="1" dirty="0">
                <a:latin typeface="微软雅黑" panose="020B0503020204020204" pitchFamily="34" charset="-122"/>
                <a:ea typeface="微软雅黑" panose="020B0503020204020204" pitchFamily="34" charset="-122"/>
              </a:rPr>
              <a:t>召回来</a:t>
            </a:r>
            <a:r>
              <a:rPr lang="zh-CN" altLang="en-US" sz="2000" dirty="0">
                <a:latin typeface="微软雅黑" panose="020B0503020204020204" pitchFamily="34" charset="-122"/>
                <a:ea typeface="微软雅黑" panose="020B0503020204020204" pitchFamily="34" charset="-122"/>
              </a:rPr>
              <a:t>重新</a:t>
            </a:r>
            <a:r>
              <a:rPr lang="zh-CN" altLang="en-US" sz="2000" dirty="0" smtClean="0">
                <a:latin typeface="微软雅黑" panose="020B0503020204020204" pitchFamily="34" charset="-122"/>
                <a:ea typeface="微软雅黑" panose="020B0503020204020204" pitchFamily="34" charset="-122"/>
              </a:rPr>
              <a:t>工作</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5.3.1.2</a:t>
            </a:r>
            <a:r>
              <a:rPr lang="zh-CN" altLang="en-US" sz="1400" dirty="0">
                <a:solidFill>
                  <a:schemeClr val="bg1">
                    <a:lumMod val="75000"/>
                  </a:schemeClr>
                </a:solidFill>
              </a:rPr>
              <a:t>内部选拔的方法</a:t>
            </a:r>
            <a:endParaRPr lang="zh-CN" altLang="en-US" sz="1400" dirty="0">
              <a:solidFill>
                <a:schemeClr val="bg1">
                  <a:lumMod val="75000"/>
                </a:schemeClr>
              </a:solidFill>
            </a:endParaRPr>
          </a:p>
        </p:txBody>
      </p:sp>
      <p:pic>
        <p:nvPicPr>
          <p:cNvPr id="5" name="图片 4"/>
          <p:cNvPicPr>
            <a:picLocks noChangeAspect="1"/>
          </p:cNvPicPr>
          <p:nvPr/>
        </p:nvPicPr>
        <p:blipFill>
          <a:blip r:embed="rId3"/>
          <a:stretch>
            <a:fillRect/>
          </a:stretch>
        </p:blipFill>
        <p:spPr>
          <a:xfrm>
            <a:off x="6697896" y="66966"/>
            <a:ext cx="2314372" cy="1079431"/>
          </a:xfrm>
          <a:prstGeom prst="rect">
            <a:avLst/>
          </a:prstGeom>
        </p:spPr>
      </p:pic>
      <p:sp>
        <p:nvSpPr>
          <p:cNvPr id="16" name="文本框 15">
            <a:extLst/>
          </p:cNvPr>
          <p:cNvSpPr txBox="1"/>
          <p:nvPr/>
        </p:nvSpPr>
        <p:spPr>
          <a:xfrm>
            <a:off x="3259268" y="4354971"/>
            <a:ext cx="264687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提调轮返</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594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5.3.1</a:t>
            </a:r>
            <a:r>
              <a:rPr lang="zh-CN" altLang="en-US" kern="0" dirty="0" smtClean="0">
                <a:solidFill>
                  <a:sysClr val="windowText" lastClr="000000"/>
                </a:solidFill>
              </a:rPr>
              <a:t>内部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354765"/>
          </a:xfrm>
          <a:prstGeom prst="rect">
            <a:avLst/>
          </a:prstGeom>
        </p:spPr>
        <p:txBody>
          <a:bodyPr wrap="square">
            <a:spAutoFit/>
          </a:bodyPr>
          <a:lstStyle/>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、内部招聘的三种方法</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管理与技能</a:t>
            </a:r>
            <a:r>
              <a:rPr lang="zh-CN" altLang="en-US" sz="2000" b="1" dirty="0" smtClean="0">
                <a:solidFill>
                  <a:srgbClr val="FF0000"/>
                </a:solidFill>
                <a:latin typeface="微软雅黑" panose="020B0503020204020204" pitchFamily="34" charset="-122"/>
                <a:ea typeface="微软雅黑" panose="020B0503020204020204" pitchFamily="34" charset="-122"/>
              </a:rPr>
              <a:t>档案</a:t>
            </a:r>
            <a:r>
              <a:rPr lang="zh-CN" altLang="en-US" sz="2000" dirty="0">
                <a:latin typeface="微软雅黑" panose="020B0503020204020204" pitchFamily="34" charset="-122"/>
                <a:ea typeface="微软雅黑" panose="020B0503020204020204" pitchFamily="34" charset="-122"/>
              </a:rPr>
              <a:t>：能够全面及时地反映所有雇员的最新</a:t>
            </a:r>
            <a:r>
              <a:rPr lang="zh-CN" altLang="en-US" sz="2000" b="1" dirty="0">
                <a:latin typeface="微软雅黑" panose="020B0503020204020204" pitchFamily="34" charset="-122"/>
                <a:ea typeface="微软雅黑" panose="020B0503020204020204" pitchFamily="34" charset="-122"/>
              </a:rPr>
              <a:t>技能</a:t>
            </a:r>
            <a:r>
              <a:rPr lang="zh-CN" altLang="en-US" sz="2000" dirty="0">
                <a:latin typeface="微软雅黑" panose="020B0503020204020204" pitchFamily="34" charset="-122"/>
                <a:ea typeface="微软雅黑" panose="020B0503020204020204" pitchFamily="34" charset="-122"/>
              </a:rPr>
              <a:t>状况，有助于组织确定目前现有的工作人员是否拥有填补空缺职位的任职资格。</a:t>
            </a: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职位</a:t>
            </a:r>
            <a:r>
              <a:rPr lang="zh-CN" altLang="en-US" sz="2000" b="1" dirty="0" smtClean="0">
                <a:solidFill>
                  <a:srgbClr val="FF0000"/>
                </a:solidFill>
                <a:latin typeface="微软雅黑" panose="020B0503020204020204" pitchFamily="34" charset="-122"/>
                <a:ea typeface="微软雅黑" panose="020B0503020204020204" pitchFamily="34" charset="-122"/>
              </a:rPr>
              <a:t>公告</a:t>
            </a:r>
            <a:r>
              <a:rPr lang="zh-CN" altLang="en-US" sz="2000" dirty="0">
                <a:latin typeface="微软雅黑" panose="020B0503020204020204" pitchFamily="34" charset="-122"/>
                <a:ea typeface="微软雅黑" panose="020B0503020204020204" pitchFamily="34" charset="-122"/>
              </a:rPr>
              <a:t>：指公司向员工</a:t>
            </a:r>
            <a:r>
              <a:rPr lang="zh-CN" altLang="en-US" sz="2000" b="1" dirty="0">
                <a:latin typeface="微软雅黑" panose="020B0503020204020204" pitchFamily="34" charset="-122"/>
                <a:ea typeface="微软雅黑" panose="020B0503020204020204" pitchFamily="34" charset="-122"/>
              </a:rPr>
              <a:t>通报</a:t>
            </a:r>
            <a:r>
              <a:rPr lang="zh-CN" altLang="en-US" sz="2000" dirty="0">
                <a:latin typeface="微软雅黑" panose="020B0503020204020204" pitchFamily="34" charset="-122"/>
                <a:ea typeface="微软雅黑" panose="020B0503020204020204" pitchFamily="34" charset="-122"/>
              </a:rPr>
              <a:t>组织内部现有职位空缺的一种方式。适用于非主管级别的职位。</a:t>
            </a: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职位竞标</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是一种允许那些自己认为已经具备职位要求的员工申请公告中工作的</a:t>
            </a:r>
            <a:r>
              <a:rPr lang="zh-CN" altLang="en-US" sz="2000" b="1" dirty="0">
                <a:latin typeface="微软雅黑" panose="020B0503020204020204" pitchFamily="34" charset="-122"/>
                <a:ea typeface="微软雅黑" panose="020B0503020204020204" pitchFamily="34" charset="-122"/>
              </a:rPr>
              <a:t>自荐</a:t>
            </a:r>
            <a:r>
              <a:rPr lang="zh-CN" altLang="en-US" sz="2000" dirty="0">
                <a:latin typeface="微软雅黑" panose="020B0503020204020204" pitchFamily="34" charset="-122"/>
                <a:ea typeface="微软雅黑" panose="020B0503020204020204" pitchFamily="34" charset="-122"/>
              </a:rPr>
              <a:t>技术。</a:t>
            </a: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5.3.1.2</a:t>
            </a:r>
            <a:r>
              <a:rPr lang="zh-CN" altLang="en-US" sz="1400" dirty="0">
                <a:solidFill>
                  <a:schemeClr val="bg1">
                    <a:lumMod val="75000"/>
                  </a:schemeClr>
                </a:solidFill>
              </a:rPr>
              <a:t>内部选拔的方法</a:t>
            </a:r>
            <a:endParaRPr lang="zh-CN" altLang="en-US" sz="1400" dirty="0">
              <a:solidFill>
                <a:schemeClr val="bg1">
                  <a:lumMod val="75000"/>
                </a:schemeClr>
              </a:solidFill>
            </a:endParaRPr>
          </a:p>
        </p:txBody>
      </p:sp>
      <p:pic>
        <p:nvPicPr>
          <p:cNvPr id="5" name="图片 4"/>
          <p:cNvPicPr>
            <a:picLocks noChangeAspect="1"/>
          </p:cNvPicPr>
          <p:nvPr/>
        </p:nvPicPr>
        <p:blipFill>
          <a:blip r:embed="rId3"/>
          <a:stretch>
            <a:fillRect/>
          </a:stretch>
        </p:blipFill>
        <p:spPr>
          <a:xfrm>
            <a:off x="6697896" y="66966"/>
            <a:ext cx="2314372" cy="1079431"/>
          </a:xfrm>
          <a:prstGeom prst="rect">
            <a:avLst/>
          </a:prstGeom>
        </p:spPr>
      </p:pic>
    </p:spTree>
    <p:extLst>
      <p:ext uri="{BB962C8B-B14F-4D97-AF65-F5344CB8AC3E}">
        <p14:creationId xmlns:p14="http://schemas.microsoft.com/office/powerpoint/2010/main" val="346648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5.3.1</a:t>
            </a:r>
            <a:r>
              <a:rPr lang="zh-CN" altLang="en-US" kern="0" dirty="0" smtClean="0">
                <a:solidFill>
                  <a:sysClr val="windowText" lastClr="000000"/>
                </a:solidFill>
              </a:rPr>
              <a:t>内部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700500"/>
          </a:xfrm>
          <a:prstGeom prst="rect">
            <a:avLst/>
          </a:prstGeom>
        </p:spPr>
        <p:txBody>
          <a:bodyPr wrap="square">
            <a:spAutoFit/>
          </a:bodyPr>
          <a:lstStyle/>
          <a:p>
            <a:pPr>
              <a:lnSpc>
                <a:spcPct val="11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、内部招聘的优点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）内部</a:t>
            </a:r>
            <a:r>
              <a:rPr lang="zh-CN" altLang="en-US" sz="2000" b="1" dirty="0" smtClean="0">
                <a:latin typeface="微软雅黑" panose="020B0503020204020204" pitchFamily="34" charset="-122"/>
                <a:ea typeface="微软雅黑" panose="020B0503020204020204" pitchFamily="34" charset="-122"/>
              </a:rPr>
              <a:t>选拔是一</a:t>
            </a:r>
            <a:r>
              <a:rPr lang="zh-CN" altLang="en-US" sz="2000" b="1" dirty="0">
                <a:latin typeface="微软雅黑" panose="020B0503020204020204" pitchFamily="34" charset="-122"/>
                <a:ea typeface="微软雅黑" panose="020B0503020204020204" pitchFamily="34" charset="-122"/>
              </a:rPr>
              <a:t>种重要的</a:t>
            </a:r>
            <a:r>
              <a:rPr lang="zh-CN" altLang="en-US" sz="2000" b="1" dirty="0">
                <a:solidFill>
                  <a:srgbClr val="FF0000"/>
                </a:solidFill>
                <a:latin typeface="微软雅黑" panose="020B0503020204020204" pitchFamily="34" charset="-122"/>
                <a:ea typeface="微软雅黑" panose="020B0503020204020204" pitchFamily="34" charset="-122"/>
              </a:rPr>
              <a:t>晋升渠道</a:t>
            </a:r>
            <a:r>
              <a:rPr lang="zh-CN" altLang="en-US" sz="2000" b="1" dirty="0" smtClean="0">
                <a:latin typeface="微软雅黑" panose="020B0503020204020204" pitchFamily="34" charset="-122"/>
                <a:ea typeface="微软雅黑" panose="020B0503020204020204" pitchFamily="34" charset="-122"/>
              </a:rPr>
              <a:t>，可以提高</a:t>
            </a:r>
            <a:r>
              <a:rPr lang="zh-CN" altLang="en-US" sz="2000" b="1" dirty="0" smtClean="0">
                <a:solidFill>
                  <a:srgbClr val="FF0000"/>
                </a:solidFill>
                <a:latin typeface="微软雅黑" panose="020B0503020204020204" pitchFamily="34" charset="-122"/>
                <a:ea typeface="微软雅黑" panose="020B0503020204020204" pitchFamily="34" charset="-122"/>
              </a:rPr>
              <a:t>积极性</a:t>
            </a:r>
            <a:r>
              <a:rPr lang="zh-CN" altLang="en-US" sz="2000" b="1" dirty="0">
                <a:solidFill>
                  <a:srgbClr val="FF0000"/>
                </a:solidFill>
                <a:latin typeface="微软雅黑" panose="020B0503020204020204" pitchFamily="34" charset="-122"/>
                <a:ea typeface="微软雅黑" panose="020B0503020204020204" pitchFamily="34" charset="-122"/>
              </a:rPr>
              <a:t>和</a:t>
            </a:r>
            <a:r>
              <a:rPr lang="zh-CN" altLang="en-US" sz="2000" b="1" dirty="0" smtClean="0">
                <a:solidFill>
                  <a:srgbClr val="FF0000"/>
                </a:solidFill>
                <a:latin typeface="微软雅黑" panose="020B0503020204020204" pitchFamily="34" charset="-122"/>
                <a:ea typeface="微软雅黑" panose="020B0503020204020204" pitchFamily="34" charset="-122"/>
              </a:rPr>
              <a:t>绩效</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）人员</a:t>
            </a:r>
            <a:r>
              <a:rPr lang="zh-CN" altLang="en-US" sz="2000" b="1" dirty="0">
                <a:solidFill>
                  <a:srgbClr val="FF0000"/>
                </a:solidFill>
                <a:latin typeface="微软雅黑" panose="020B0503020204020204" pitchFamily="34" charset="-122"/>
                <a:ea typeface="微软雅黑" panose="020B0503020204020204" pitchFamily="34" charset="-122"/>
              </a:rPr>
              <a:t>流失</a:t>
            </a:r>
            <a:r>
              <a:rPr lang="zh-CN" altLang="en-US" sz="2000" b="1" dirty="0">
                <a:latin typeface="微软雅黑" panose="020B0503020204020204" pitchFamily="34" charset="-122"/>
                <a:ea typeface="微软雅黑" panose="020B0503020204020204" pitchFamily="34" charset="-122"/>
              </a:rPr>
              <a:t>的可能性比较</a:t>
            </a:r>
            <a:r>
              <a:rPr lang="zh-CN" altLang="en-US" sz="2000" b="1" dirty="0" smtClean="0">
                <a:solidFill>
                  <a:srgbClr val="FF0000"/>
                </a:solidFill>
                <a:latin typeface="微软雅黑" panose="020B0503020204020204" pitchFamily="34" charset="-122"/>
                <a:ea typeface="微软雅黑" panose="020B0503020204020204" pitchFamily="34" charset="-122"/>
              </a:rPr>
              <a:t>小</a:t>
            </a:r>
            <a:endParaRPr lang="zh-CN" altLang="en-US" sz="2000" b="1" dirty="0">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）提拔内部员工可以提高所有员工对组织的</a:t>
            </a:r>
            <a:r>
              <a:rPr lang="zh-CN" altLang="en-US" sz="2000" b="1" dirty="0">
                <a:solidFill>
                  <a:srgbClr val="FF0000"/>
                </a:solidFill>
                <a:latin typeface="微软雅黑" panose="020B0503020204020204" pitchFamily="34" charset="-122"/>
                <a:ea typeface="微软雅黑" panose="020B0503020204020204" pitchFamily="34" charset="-122"/>
              </a:rPr>
              <a:t>忠诚</a:t>
            </a:r>
            <a:r>
              <a:rPr lang="zh-CN" altLang="en-US" sz="2000" b="1" dirty="0" smtClean="0">
                <a:solidFill>
                  <a:srgbClr val="FF0000"/>
                </a:solidFill>
                <a:latin typeface="微软雅黑" panose="020B0503020204020204" pitchFamily="34" charset="-122"/>
                <a:ea typeface="微软雅黑" panose="020B0503020204020204" pitchFamily="34" charset="-122"/>
              </a:rPr>
              <a:t>度</a:t>
            </a:r>
            <a:endParaRPr lang="zh-CN" altLang="en-US" sz="2000" b="1" dirty="0">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）不仅可以</a:t>
            </a:r>
            <a:r>
              <a:rPr lang="zh-CN" altLang="en-US" sz="2000" b="1" dirty="0">
                <a:solidFill>
                  <a:srgbClr val="FF0000"/>
                </a:solidFill>
                <a:latin typeface="微软雅黑" panose="020B0503020204020204" pitchFamily="34" charset="-122"/>
                <a:ea typeface="微软雅黑" panose="020B0503020204020204" pitchFamily="34" charset="-122"/>
              </a:rPr>
              <a:t>节约</a:t>
            </a:r>
            <a:r>
              <a:rPr lang="zh-CN" altLang="en-US" sz="2000" b="1" dirty="0">
                <a:latin typeface="微软雅黑" panose="020B0503020204020204" pitchFamily="34" charset="-122"/>
                <a:ea typeface="微软雅黑" panose="020B0503020204020204" pitchFamily="34" charset="-122"/>
              </a:rPr>
              <a:t>大量的招聘广告</a:t>
            </a:r>
            <a:r>
              <a:rPr lang="zh-CN" altLang="en-US" sz="2000" b="1" dirty="0">
                <a:solidFill>
                  <a:srgbClr val="FF0000"/>
                </a:solidFill>
                <a:latin typeface="微软雅黑" panose="020B0503020204020204" pitchFamily="34" charset="-122"/>
                <a:ea typeface="微软雅黑" panose="020B0503020204020204" pitchFamily="34" charset="-122"/>
              </a:rPr>
              <a:t>费用</a:t>
            </a:r>
            <a:r>
              <a:rPr lang="zh-CN" altLang="en-US" sz="2000" b="1" dirty="0">
                <a:latin typeface="微软雅黑" panose="020B0503020204020204" pitchFamily="34" charset="-122"/>
                <a:ea typeface="微软雅黑" panose="020B0503020204020204" pitchFamily="34" charset="-122"/>
              </a:rPr>
              <a:t>和筛选录用费用，还可以节约相应的培训</a:t>
            </a:r>
            <a:r>
              <a:rPr lang="zh-CN" altLang="en-US" sz="2000" b="1" dirty="0" smtClean="0">
                <a:latin typeface="微软雅黑" panose="020B0503020204020204" pitchFamily="34" charset="-122"/>
                <a:ea typeface="微软雅黑" panose="020B0503020204020204" pitchFamily="34" charset="-122"/>
              </a:rPr>
              <a:t>费用</a:t>
            </a:r>
            <a:endParaRPr lang="zh-CN" altLang="en-US" sz="2000" b="1" dirty="0">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）有利于保持组织内部的</a:t>
            </a:r>
            <a:r>
              <a:rPr lang="zh-CN" altLang="en-US" sz="2000" b="1" dirty="0" smtClean="0">
                <a:solidFill>
                  <a:srgbClr val="FF0000"/>
                </a:solidFill>
                <a:latin typeface="微软雅黑" panose="020B0503020204020204" pitchFamily="34" charset="-122"/>
                <a:ea typeface="微软雅黑" panose="020B0503020204020204" pitchFamily="34" charset="-122"/>
              </a:rPr>
              <a:t>稳定性</a:t>
            </a:r>
            <a:endParaRPr lang="zh-CN" altLang="en-US" sz="2000" b="1" dirty="0">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减少</a:t>
            </a:r>
            <a:r>
              <a:rPr lang="zh-CN" altLang="en-US" sz="2000" b="1" dirty="0">
                <a:latin typeface="微软雅黑" panose="020B0503020204020204" pitchFamily="34" charset="-122"/>
                <a:ea typeface="微软雅黑" panose="020B0503020204020204" pitchFamily="34" charset="-122"/>
              </a:rPr>
              <a:t>识人用人的</a:t>
            </a:r>
            <a:r>
              <a:rPr lang="zh-CN" altLang="en-US" sz="2000" b="1" dirty="0" smtClean="0">
                <a:solidFill>
                  <a:srgbClr val="FF0000"/>
                </a:solidFill>
                <a:latin typeface="微软雅黑" panose="020B0503020204020204" pitchFamily="34" charset="-122"/>
                <a:ea typeface="微软雅黑" panose="020B0503020204020204" pitchFamily="34" charset="-122"/>
              </a:rPr>
              <a:t>失误</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263084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5.3.1.3</a:t>
            </a:r>
            <a:r>
              <a:rPr lang="zh-CN" altLang="en-US" sz="1400" dirty="0">
                <a:solidFill>
                  <a:schemeClr val="bg1">
                    <a:lumMod val="75000"/>
                  </a:schemeClr>
                </a:solidFill>
              </a:rPr>
              <a:t>内部选拔的优缺点</a:t>
            </a:r>
          </a:p>
        </p:txBody>
      </p:sp>
      <p:pic>
        <p:nvPicPr>
          <p:cNvPr id="5" name="图片 4"/>
          <p:cNvPicPr>
            <a:picLocks noChangeAspect="1"/>
          </p:cNvPicPr>
          <p:nvPr/>
        </p:nvPicPr>
        <p:blipFill>
          <a:blip r:embed="rId3"/>
          <a:stretch>
            <a:fillRect/>
          </a:stretch>
        </p:blipFill>
        <p:spPr>
          <a:xfrm>
            <a:off x="6697896" y="66966"/>
            <a:ext cx="2314372" cy="1079431"/>
          </a:xfrm>
          <a:prstGeom prst="rect">
            <a:avLst/>
          </a:prstGeom>
        </p:spPr>
      </p:pic>
    </p:spTree>
    <p:extLst>
      <p:ext uri="{BB962C8B-B14F-4D97-AF65-F5344CB8AC3E}">
        <p14:creationId xmlns:p14="http://schemas.microsoft.com/office/powerpoint/2010/main" val="109227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5.3.1</a:t>
            </a:r>
            <a:r>
              <a:rPr lang="zh-CN" altLang="en-US" kern="0" dirty="0" smtClean="0">
                <a:solidFill>
                  <a:sysClr val="windowText" lastClr="000000"/>
                </a:solidFill>
              </a:rPr>
              <a:t>内部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785652"/>
          </a:xfrm>
          <a:prstGeom prst="rect">
            <a:avLst/>
          </a:prstGeom>
        </p:spPr>
        <p:txBody>
          <a:bodyPr wrap="square">
            <a:spAutoFit/>
          </a:bodyPr>
          <a:lstStyle/>
          <a:p>
            <a:pPr>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、内部招聘的缺点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）在雇员群体中会引起嫉妒、攀比的心理，进而会引发</a:t>
            </a:r>
            <a:r>
              <a:rPr lang="zh-CN" altLang="en-US" sz="2000" b="1" dirty="0" smtClean="0">
                <a:solidFill>
                  <a:srgbClr val="FF0000"/>
                </a:solidFill>
                <a:latin typeface="微软雅黑" panose="020B0503020204020204" pitchFamily="34" charset="-122"/>
                <a:ea typeface="微软雅黑" panose="020B0503020204020204" pitchFamily="34" charset="-122"/>
              </a:rPr>
              <a:t>拉帮结派</a:t>
            </a:r>
            <a:endParaRPr lang="zh-CN" altLang="en-US" sz="2000" dirty="0">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）长期使用内部选拔，会导致</a:t>
            </a:r>
            <a:r>
              <a:rPr lang="zh-CN" altLang="en-US" sz="2000" b="1" dirty="0" smtClean="0">
                <a:solidFill>
                  <a:srgbClr val="FF0000"/>
                </a:solidFill>
                <a:latin typeface="微软雅黑" panose="020B0503020204020204" pitchFamily="34" charset="-122"/>
                <a:ea typeface="微软雅黑" panose="020B0503020204020204" pitchFamily="34" charset="-122"/>
              </a:rPr>
              <a:t>近亲繁殖</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）可能引发组织</a:t>
            </a:r>
            <a:r>
              <a:rPr lang="zh-CN" altLang="en-US" sz="2000" b="1" dirty="0">
                <a:solidFill>
                  <a:srgbClr val="FF0000"/>
                </a:solidFill>
                <a:latin typeface="微软雅黑" panose="020B0503020204020204" pitchFamily="34" charset="-122"/>
                <a:ea typeface="微软雅黑" panose="020B0503020204020204" pitchFamily="34" charset="-122"/>
              </a:rPr>
              <a:t>高层领导的不</a:t>
            </a:r>
            <a:r>
              <a:rPr lang="zh-CN" altLang="en-US" sz="2000" b="1" dirty="0" smtClean="0">
                <a:solidFill>
                  <a:srgbClr val="FF0000"/>
                </a:solidFill>
                <a:latin typeface="微软雅黑" panose="020B0503020204020204" pitchFamily="34" charset="-122"/>
                <a:ea typeface="微软雅黑" panose="020B0503020204020204" pitchFamily="34" charset="-122"/>
              </a:rPr>
              <a:t>团结</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）被拒绝的申请者可能会感到</a:t>
            </a:r>
            <a:r>
              <a:rPr lang="zh-CN" altLang="en-US" sz="2000" b="1" dirty="0">
                <a:solidFill>
                  <a:srgbClr val="FF0000"/>
                </a:solidFill>
                <a:latin typeface="微软雅黑" panose="020B0503020204020204" pitchFamily="34" charset="-122"/>
                <a:ea typeface="微软雅黑" panose="020B0503020204020204" pitchFamily="34" charset="-122"/>
              </a:rPr>
              <a:t>不公平、失望</a:t>
            </a:r>
            <a:r>
              <a:rPr lang="zh-CN" altLang="en-US" sz="2000" dirty="0">
                <a:latin typeface="微软雅黑" panose="020B0503020204020204" pitchFamily="34" charset="-122"/>
                <a:ea typeface="微软雅黑" panose="020B0503020204020204" pitchFamily="34" charset="-122"/>
              </a:rPr>
              <a:t>，从而影响工作的积极性和</a:t>
            </a:r>
            <a:r>
              <a:rPr lang="zh-CN" altLang="en-US" sz="2000" dirty="0" smtClean="0">
                <a:latin typeface="微软雅黑" panose="020B0503020204020204" pitchFamily="34" charset="-122"/>
                <a:ea typeface="微软雅黑" panose="020B0503020204020204" pitchFamily="34" charset="-122"/>
              </a:rPr>
              <a:t>创造性</a:t>
            </a:r>
            <a:endParaRPr lang="en-US" altLang="zh-CN" sz="2000" dirty="0" smtClean="0">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）缺少思想碰撞的火花，影响组织的</a:t>
            </a:r>
            <a:r>
              <a:rPr lang="zh-CN" altLang="en-US" sz="2000" b="1" dirty="0">
                <a:solidFill>
                  <a:srgbClr val="FF0000"/>
                </a:solidFill>
                <a:latin typeface="微软雅黑" panose="020B0503020204020204" pitchFamily="34" charset="-122"/>
                <a:ea typeface="微软雅黑" panose="020B0503020204020204" pitchFamily="34" charset="-122"/>
              </a:rPr>
              <a:t>活力和</a:t>
            </a:r>
            <a:r>
              <a:rPr lang="zh-CN" altLang="en-US" sz="2000" b="1" dirty="0" smtClean="0">
                <a:solidFill>
                  <a:srgbClr val="FF0000"/>
                </a:solidFill>
                <a:latin typeface="微软雅黑" panose="020B0503020204020204" pitchFamily="34" charset="-122"/>
                <a:ea typeface="微软雅黑" panose="020B0503020204020204" pitchFamily="34" charset="-122"/>
              </a:rPr>
              <a:t>竞争力</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）若已有内部选拔的惯例，当组织出现创新需要而急需外部人才时，就可能会遇到现有员工的</a:t>
            </a:r>
            <a:r>
              <a:rPr lang="zh-CN" altLang="en-US" sz="2000" b="1" dirty="0">
                <a:solidFill>
                  <a:srgbClr val="FF0000"/>
                </a:solidFill>
                <a:latin typeface="微软雅黑" panose="020B0503020204020204" pitchFamily="34" charset="-122"/>
                <a:ea typeface="微软雅黑" panose="020B0503020204020204" pitchFamily="34" charset="-122"/>
              </a:rPr>
              <a:t>抵制</a:t>
            </a:r>
            <a:r>
              <a:rPr lang="zh-CN" altLang="en-US" sz="2000" dirty="0">
                <a:latin typeface="微软雅黑" panose="020B0503020204020204" pitchFamily="34" charset="-122"/>
                <a:ea typeface="微软雅黑" panose="020B0503020204020204" pitchFamily="34" charset="-122"/>
              </a:rPr>
              <a:t>，损害员工的积极性。</a:t>
            </a:r>
          </a:p>
        </p:txBody>
      </p:sp>
      <p:sp>
        <p:nvSpPr>
          <p:cNvPr id="14" name="文本框 13">
            <a:extLst/>
          </p:cNvPr>
          <p:cNvSpPr txBox="1"/>
          <p:nvPr/>
        </p:nvSpPr>
        <p:spPr>
          <a:xfrm>
            <a:off x="4822288" y="915565"/>
            <a:ext cx="263084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简单</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5.3.1.3</a:t>
            </a:r>
            <a:r>
              <a:rPr lang="zh-CN" altLang="en-US" sz="1400" dirty="0">
                <a:solidFill>
                  <a:schemeClr val="bg1">
                    <a:lumMod val="75000"/>
                  </a:schemeClr>
                </a:solidFill>
              </a:rPr>
              <a:t>内部选拔的优缺点</a:t>
            </a:r>
          </a:p>
        </p:txBody>
      </p:sp>
      <p:pic>
        <p:nvPicPr>
          <p:cNvPr id="5" name="图片 4"/>
          <p:cNvPicPr>
            <a:picLocks noChangeAspect="1"/>
          </p:cNvPicPr>
          <p:nvPr/>
        </p:nvPicPr>
        <p:blipFill>
          <a:blip r:embed="rId3"/>
          <a:stretch>
            <a:fillRect/>
          </a:stretch>
        </p:blipFill>
        <p:spPr>
          <a:xfrm>
            <a:off x="6697896" y="66966"/>
            <a:ext cx="2314372" cy="1079431"/>
          </a:xfrm>
          <a:prstGeom prst="rect">
            <a:avLst/>
          </a:prstGeom>
        </p:spPr>
      </p:pic>
    </p:spTree>
    <p:extLst>
      <p:ext uri="{BB962C8B-B14F-4D97-AF65-F5344CB8AC3E}">
        <p14:creationId xmlns:p14="http://schemas.microsoft.com/office/powerpoint/2010/main" val="90373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1881998821"/>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76481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【1901</a:t>
            </a:r>
            <a:r>
              <a:rPr lang="en-US" altLang="zh-CN"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一种允许那些自己认为已经具备职位要求的员工申请公告中的工作的自荐技术，这种自荐技术是指（ </a:t>
            </a:r>
            <a:r>
              <a:rPr lang="zh-CN" altLang="en-US" sz="2400" dirty="0">
                <a:latin typeface="微软雅黑" panose="020B0503020204020204" pitchFamily="34" charset="-122"/>
                <a:ea typeface="微软雅黑" panose="020B0503020204020204" pitchFamily="34" charset="-122"/>
              </a:rPr>
              <a:t>）。</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、管理档案</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、员工推荐</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、职位竞标</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、职位</a:t>
            </a:r>
            <a:r>
              <a:rPr lang="zh-CN" altLang="en-US" sz="2400" dirty="0" smtClean="0">
                <a:latin typeface="微软雅黑" panose="020B0503020204020204" pitchFamily="34" charset="-122"/>
                <a:ea typeface="微软雅黑" panose="020B0503020204020204" pitchFamily="34" charset="-122"/>
              </a:rPr>
              <a:t>公告</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3354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552" y="1995686"/>
            <a:ext cx="8136904" cy="666751"/>
            <a:chOff x="2320320" y="1987155"/>
            <a:chExt cx="6163702" cy="666751"/>
          </a:xfrm>
        </p:grpSpPr>
        <p:sp>
          <p:nvSpPr>
            <p:cNvPr id="3" name="矩形 2"/>
            <p:cNvSpPr/>
            <p:nvPr/>
          </p:nvSpPr>
          <p:spPr>
            <a:xfrm>
              <a:off x="2433776" y="1987155"/>
              <a:ext cx="1686744"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fontAlgn="base">
                <a:spcBef>
                  <a:spcPct val="0"/>
                </a:spcBef>
                <a:spcAft>
                  <a:spcPct val="0"/>
                </a:spcAft>
              </a:pPr>
              <a:r>
                <a:rPr kumimoji="1" lang="zh-CN" altLang="en-US" sz="3300" dirty="0" smtClean="0">
                  <a:solidFill>
                    <a:srgbClr val="FFFFFF"/>
                  </a:solidFill>
                  <a:latin typeface="微软雅黑" panose="020B0503020204020204" pitchFamily="34" charset="-122"/>
                  <a:ea typeface="微软雅黑" panose="020B0503020204020204" pitchFamily="34" charset="-122"/>
                </a:rPr>
                <a:t>第五章</a:t>
              </a:r>
              <a:endParaRPr kumimoji="1" lang="zh-CN" altLang="en-US" sz="3300"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nvSpPr>
          <p:spPr>
            <a:xfrm>
              <a:off x="2320320" y="1987155"/>
              <a:ext cx="50006"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a:defRPr/>
              </a:pPr>
              <a:endParaRPr kumimoji="1" lang="zh-CN" altLang="en-US">
                <a:solidFill>
                  <a:prstClr val="white"/>
                </a:solidFill>
              </a:endParaRPr>
            </a:p>
          </p:txBody>
        </p:sp>
        <p:sp>
          <p:nvSpPr>
            <p:cNvPr id="5" name="矩形 4"/>
            <p:cNvSpPr/>
            <p:nvPr/>
          </p:nvSpPr>
          <p:spPr>
            <a:xfrm>
              <a:off x="4192524" y="1999062"/>
              <a:ext cx="4291498" cy="6548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a:r>
                <a:rPr lang="zh-CN" altLang="en-US" sz="3200" b="1" dirty="0">
                  <a:latin typeface="微软雅黑" panose="020B0503020204020204" pitchFamily="34" charset="-122"/>
                  <a:ea typeface="微软雅黑" panose="020B0503020204020204" pitchFamily="34" charset="-122"/>
                </a:rPr>
                <a:t>员工选聘与面试</a:t>
              </a:r>
            </a:p>
          </p:txBody>
        </p:sp>
      </p:grpSp>
    </p:spTree>
    <p:extLst>
      <p:ext uri="{BB962C8B-B14F-4D97-AF65-F5344CB8AC3E}">
        <p14:creationId xmlns:p14="http://schemas.microsoft.com/office/powerpoint/2010/main" val="32800751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【1901</a:t>
            </a:r>
            <a:r>
              <a:rPr lang="en-US" altLang="zh-CN"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一种允许那些自己认为已经具备职位要求的员工申请公告中的工作的自荐技术，这种自荐技术是指（ </a:t>
            </a:r>
            <a:r>
              <a:rPr lang="zh-CN" altLang="en-US" sz="2400" dirty="0">
                <a:latin typeface="微软雅黑" panose="020B0503020204020204" pitchFamily="34" charset="-122"/>
                <a:ea typeface="微软雅黑" panose="020B0503020204020204" pitchFamily="34" charset="-122"/>
              </a:rPr>
              <a:t>）。</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、管理档案</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、员工推荐</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C</a:t>
            </a:r>
            <a:r>
              <a:rPr lang="zh-CN" altLang="en-US" sz="2400" b="1" dirty="0">
                <a:solidFill>
                  <a:srgbClr val="FF0000"/>
                </a:solidFill>
                <a:latin typeface="微软雅黑" panose="020B0503020204020204" pitchFamily="34" charset="-122"/>
                <a:ea typeface="微软雅黑" panose="020B0503020204020204" pitchFamily="34" charset="-122"/>
              </a:rPr>
              <a:t>、职位竞标</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、职位</a:t>
            </a:r>
            <a:r>
              <a:rPr lang="zh-CN" altLang="en-US" sz="2400" dirty="0" smtClean="0">
                <a:latin typeface="微软雅黑" panose="020B0503020204020204" pitchFamily="34" charset="-122"/>
                <a:ea typeface="微软雅黑" panose="020B0503020204020204" pitchFamily="34" charset="-122"/>
              </a:rPr>
              <a:t>公告</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35336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【1101】</a:t>
            </a:r>
            <a:r>
              <a:rPr lang="zh-CN" altLang="en-US" sz="2400" dirty="0">
                <a:latin typeface="微软雅黑" panose="020B0503020204020204" pitchFamily="34" charset="-122"/>
                <a:ea typeface="微软雅黑" panose="020B0503020204020204" pitchFamily="34" charset="-122"/>
              </a:rPr>
              <a:t>企业内部选拔员工的主要方法有（）</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、职位公告</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、随机求职者</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、管理与技能档案</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、员工推荐</a:t>
            </a:r>
          </a:p>
          <a:p>
            <a:pPr>
              <a:lnSpc>
                <a:spcPct val="150000"/>
              </a:lnSpc>
            </a:pP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、职位竞标</a:t>
            </a:r>
          </a:p>
        </p:txBody>
      </p:sp>
    </p:spTree>
    <p:extLst>
      <p:ext uri="{BB962C8B-B14F-4D97-AF65-F5344CB8AC3E}">
        <p14:creationId xmlns:p14="http://schemas.microsoft.com/office/powerpoint/2010/main" val="8599084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【1101】</a:t>
            </a:r>
            <a:r>
              <a:rPr lang="zh-CN" altLang="en-US" sz="2400" dirty="0">
                <a:latin typeface="微软雅黑" panose="020B0503020204020204" pitchFamily="34" charset="-122"/>
                <a:ea typeface="微软雅黑" panose="020B0503020204020204" pitchFamily="34" charset="-122"/>
              </a:rPr>
              <a:t>企业内部选拔员工的主要方法有（）</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、职位公告</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、随机求职者</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C</a:t>
            </a:r>
            <a:r>
              <a:rPr lang="zh-CN" altLang="en-US" sz="2400" b="1" dirty="0">
                <a:solidFill>
                  <a:srgbClr val="FF0000"/>
                </a:solidFill>
                <a:latin typeface="微软雅黑" panose="020B0503020204020204" pitchFamily="34" charset="-122"/>
                <a:ea typeface="微软雅黑" panose="020B0503020204020204" pitchFamily="34" charset="-122"/>
              </a:rPr>
              <a:t>、管理与技能档案</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、员工推荐</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E</a:t>
            </a:r>
            <a:r>
              <a:rPr lang="zh-CN" altLang="en-US" sz="2400" b="1" dirty="0">
                <a:solidFill>
                  <a:srgbClr val="FF0000"/>
                </a:solidFill>
                <a:latin typeface="微软雅黑" panose="020B0503020204020204" pitchFamily="34" charset="-122"/>
                <a:ea typeface="微软雅黑" panose="020B0503020204020204" pitchFamily="34" charset="-122"/>
              </a:rPr>
              <a:t>、职位竞标</a:t>
            </a:r>
          </a:p>
        </p:txBody>
      </p:sp>
    </p:spTree>
    <p:extLst>
      <p:ext uri="{BB962C8B-B14F-4D97-AF65-F5344CB8AC3E}">
        <p14:creationId xmlns:p14="http://schemas.microsoft.com/office/powerpoint/2010/main" val="5321773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【1401】</a:t>
            </a:r>
            <a:r>
              <a:rPr lang="zh-CN" altLang="en-US" sz="2400" dirty="0">
                <a:latin typeface="微软雅黑" panose="020B0503020204020204" pitchFamily="34" charset="-122"/>
                <a:ea typeface="微软雅黑" panose="020B0503020204020204" pitchFamily="34" charset="-122"/>
              </a:rPr>
              <a:t>企业进行内部选拔时，其主要的优点有（）</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、保持组织内部的稳定性</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降低员工的流失可能性</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提高员工的忠诚度</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减少识人用人的失误</a:t>
            </a:r>
          </a:p>
          <a:p>
            <a:pPr>
              <a:lnSpc>
                <a:spcPct val="150000"/>
              </a:lnSpc>
            </a:pP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节约招聘</a:t>
            </a:r>
            <a:r>
              <a:rPr lang="zh-CN" altLang="en-US" sz="2400" dirty="0" smtClean="0">
                <a:latin typeface="微软雅黑" panose="020B0503020204020204" pitchFamily="34" charset="-122"/>
                <a:ea typeface="微软雅黑" panose="020B0503020204020204" pitchFamily="34" charset="-122"/>
              </a:rPr>
              <a:t>费用</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24030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【1401】</a:t>
            </a:r>
            <a:r>
              <a:rPr lang="zh-CN" altLang="en-US" sz="2400" dirty="0">
                <a:latin typeface="微软雅黑" panose="020B0503020204020204" pitchFamily="34" charset="-122"/>
                <a:ea typeface="微软雅黑" panose="020B0503020204020204" pitchFamily="34" charset="-122"/>
              </a:rPr>
              <a:t>企业进行内部选拔时，其主要的优点有（）</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、保持组织内部的稳定性</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降低员工的流失可能性</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C</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提高员工的忠诚度</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D</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减少识人用人的失误</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E</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节约招聘</a:t>
            </a:r>
            <a:r>
              <a:rPr lang="zh-CN" altLang="en-US" sz="2400" b="1" dirty="0" smtClean="0">
                <a:solidFill>
                  <a:srgbClr val="FF0000"/>
                </a:solidFill>
                <a:latin typeface="微软雅黑" panose="020B0503020204020204" pitchFamily="34" charset="-122"/>
                <a:ea typeface="微软雅黑" panose="020B0503020204020204" pitchFamily="34" charset="-122"/>
              </a:rPr>
              <a:t>费用</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62347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262432"/>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一、外部招聘的渠道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招聘</a:t>
            </a:r>
            <a:r>
              <a:rPr lang="zh-CN" altLang="en-US" sz="2000" b="1" dirty="0">
                <a:solidFill>
                  <a:srgbClr val="0066CC"/>
                </a:solidFill>
                <a:latin typeface="微软雅黑" panose="020B0503020204020204" pitchFamily="34" charset="-122"/>
                <a:ea typeface="微软雅黑" panose="020B0503020204020204" pitchFamily="34" charset="-122"/>
              </a:rPr>
              <a:t>广告</a:t>
            </a:r>
            <a:r>
              <a:rPr lang="zh-CN" altLang="en-US" sz="2000" b="1" dirty="0">
                <a:latin typeface="微软雅黑" panose="020B0503020204020204" pitchFamily="34" charset="-122"/>
                <a:ea typeface="微软雅黑" panose="020B0503020204020204" pitchFamily="34" charset="-122"/>
              </a:rPr>
              <a:t>（应用最普遍）</a:t>
            </a: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、人才</a:t>
            </a:r>
            <a:r>
              <a:rPr lang="zh-CN" altLang="en-US" sz="2000" b="1" dirty="0">
                <a:solidFill>
                  <a:srgbClr val="0066CC"/>
                </a:solidFill>
                <a:latin typeface="微软雅黑" panose="020B0503020204020204" pitchFamily="34" charset="-122"/>
                <a:ea typeface="微软雅黑" panose="020B0503020204020204" pitchFamily="34" charset="-122"/>
              </a:rPr>
              <a:t>中</a:t>
            </a:r>
            <a:r>
              <a:rPr lang="zh-CN" altLang="en-US" sz="2000" b="1" dirty="0">
                <a:solidFill>
                  <a:srgbClr val="FF0000"/>
                </a:solidFill>
                <a:latin typeface="微软雅黑" panose="020B0503020204020204" pitchFamily="34" charset="-122"/>
                <a:ea typeface="微软雅黑" panose="020B0503020204020204" pitchFamily="34" charset="-122"/>
              </a:rPr>
              <a:t>介</a:t>
            </a:r>
            <a:r>
              <a:rPr lang="zh-CN" altLang="en-US" sz="2000" b="1" dirty="0">
                <a:latin typeface="微软雅黑" panose="020B0503020204020204" pitchFamily="34" charset="-122"/>
                <a:ea typeface="微软雅黑" panose="020B0503020204020204" pitchFamily="34" charset="-122"/>
              </a:rPr>
              <a:t>机构（就业机构、猎头公司）招聘</a:t>
            </a: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66CC"/>
                </a:solidFill>
                <a:latin typeface="微软雅黑" panose="020B0503020204020204" pitchFamily="34" charset="-122"/>
                <a:ea typeface="微软雅黑" panose="020B0503020204020204" pitchFamily="34" charset="-122"/>
              </a:rPr>
              <a:t>网</a:t>
            </a:r>
            <a:r>
              <a:rPr lang="zh-CN" altLang="en-US" sz="2000" b="1" dirty="0" smtClean="0">
                <a:solidFill>
                  <a:srgbClr val="FF0000"/>
                </a:solidFill>
                <a:latin typeface="微软雅黑" panose="020B0503020204020204" pitchFamily="34" charset="-122"/>
                <a:ea typeface="微软雅黑" panose="020B0503020204020204" pitchFamily="34" charset="-122"/>
              </a:rPr>
              <a:t>络</a:t>
            </a:r>
            <a:r>
              <a:rPr lang="zh-CN" altLang="en-US" sz="2000" b="1" dirty="0">
                <a:latin typeface="微软雅黑" panose="020B0503020204020204" pitchFamily="34" charset="-122"/>
                <a:ea typeface="微软雅黑" panose="020B0503020204020204" pitchFamily="34" charset="-122"/>
              </a:rPr>
              <a:t>招聘</a:t>
            </a: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66CC"/>
                </a:solidFill>
                <a:latin typeface="微软雅黑" panose="020B0503020204020204" pitchFamily="34" charset="-122"/>
                <a:ea typeface="微软雅黑" panose="020B0503020204020204" pitchFamily="34" charset="-122"/>
              </a:rPr>
              <a:t>校</a:t>
            </a:r>
            <a:r>
              <a:rPr lang="zh-CN" altLang="en-US" sz="2000" b="1" dirty="0" smtClean="0">
                <a:solidFill>
                  <a:srgbClr val="FF0000"/>
                </a:solidFill>
                <a:latin typeface="微软雅黑" panose="020B0503020204020204" pitchFamily="34" charset="-122"/>
                <a:ea typeface="微软雅黑" panose="020B0503020204020204" pitchFamily="34" charset="-122"/>
              </a:rPr>
              <a:t>园</a:t>
            </a:r>
            <a:r>
              <a:rPr lang="zh-CN" altLang="en-US" sz="2000" b="1" dirty="0">
                <a:latin typeface="微软雅黑" panose="020B0503020204020204" pitchFamily="34" charset="-122"/>
                <a:ea typeface="微软雅黑" panose="020B0503020204020204" pitchFamily="34" charset="-122"/>
              </a:rPr>
              <a:t>招聘</a:t>
            </a: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66CC"/>
                </a:solidFill>
                <a:latin typeface="微软雅黑" panose="020B0503020204020204" pitchFamily="34" charset="-122"/>
                <a:ea typeface="微软雅黑" panose="020B0503020204020204" pitchFamily="34" charset="-122"/>
              </a:rPr>
              <a:t>员</a:t>
            </a:r>
            <a:r>
              <a:rPr lang="zh-CN" altLang="en-US" sz="2000" b="1" dirty="0" smtClean="0">
                <a:solidFill>
                  <a:srgbClr val="FF0000"/>
                </a:solidFill>
                <a:latin typeface="微软雅黑" panose="020B0503020204020204" pitchFamily="34" charset="-122"/>
                <a:ea typeface="微软雅黑" panose="020B0503020204020204" pitchFamily="34" charset="-122"/>
              </a:rPr>
              <a:t>工</a:t>
            </a:r>
            <a:r>
              <a:rPr lang="zh-CN" altLang="en-US" sz="2000" b="1" dirty="0">
                <a:latin typeface="微软雅黑" panose="020B0503020204020204" pitchFamily="34" charset="-122"/>
                <a:ea typeface="微软雅黑" panose="020B0503020204020204" pitchFamily="34" charset="-122"/>
              </a:rPr>
              <a:t>推荐</a:t>
            </a: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5.3.2.1</a:t>
            </a:r>
            <a:r>
              <a:rPr lang="zh-CN" altLang="en-US" sz="1400" dirty="0">
                <a:solidFill>
                  <a:schemeClr val="bg1">
                    <a:lumMod val="75000"/>
                  </a:schemeClr>
                </a:solidFill>
              </a:rPr>
              <a:t>外部招聘的渠道</a:t>
            </a:r>
          </a:p>
        </p:txBody>
      </p:sp>
      <p:sp>
        <p:nvSpPr>
          <p:cNvPr id="16" name="文本框 15">
            <a:extLst/>
          </p:cNvPr>
          <p:cNvSpPr txBox="1"/>
          <p:nvPr/>
        </p:nvSpPr>
        <p:spPr>
          <a:xfrm>
            <a:off x="4582707" y="3363838"/>
            <a:ext cx="370967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往校园中发广告</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166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108543"/>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一、外部招聘的渠道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招聘</a:t>
            </a:r>
            <a:r>
              <a:rPr lang="zh-CN" altLang="en-US" sz="2000" b="1" dirty="0">
                <a:solidFill>
                  <a:srgbClr val="0066CC"/>
                </a:solidFill>
                <a:latin typeface="微软雅黑" panose="020B0503020204020204" pitchFamily="34" charset="-122"/>
                <a:ea typeface="微软雅黑" panose="020B0503020204020204" pitchFamily="34" charset="-122"/>
              </a:rPr>
              <a:t>广告</a:t>
            </a:r>
            <a:r>
              <a:rPr lang="zh-CN" altLang="en-US" sz="2000" b="1" dirty="0">
                <a:latin typeface="微软雅黑" panose="020B0503020204020204" pitchFamily="34" charset="-122"/>
                <a:ea typeface="微软雅黑" panose="020B0503020204020204" pitchFamily="34" charset="-122"/>
              </a:rPr>
              <a:t>（应用最普遍</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使用</a:t>
            </a:r>
            <a:r>
              <a:rPr lang="zh-CN" altLang="en-US" sz="2000" dirty="0" smtClean="0">
                <a:latin typeface="微软雅黑" panose="020B0503020204020204" pitchFamily="34" charset="-122"/>
                <a:ea typeface="微软雅黑" panose="020B0503020204020204" pitchFamily="34" charset="-122"/>
              </a:rPr>
              <a:t>时需要注意两点：</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）媒体的选择：报纸、杂志、广播电视、其他</a:t>
            </a:r>
            <a:r>
              <a:rPr lang="zh-CN" altLang="en-US" sz="2000" dirty="0" smtClean="0">
                <a:latin typeface="微软雅黑" panose="020B0503020204020204" pitchFamily="34" charset="-122"/>
                <a:ea typeface="微软雅黑" panose="020B0503020204020204" pitchFamily="34" charset="-122"/>
              </a:rPr>
              <a:t>印刷品（海报等）</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）广告的结构：遵循</a:t>
            </a:r>
            <a:r>
              <a:rPr lang="en-US" altLang="zh-CN" sz="2000" dirty="0" smtClean="0">
                <a:latin typeface="微软雅黑" panose="020B0503020204020204" pitchFamily="34" charset="-122"/>
                <a:ea typeface="微软雅黑" panose="020B0503020204020204" pitchFamily="34" charset="-122"/>
              </a:rPr>
              <a:t>AIDA 4</a:t>
            </a:r>
            <a:r>
              <a:rPr lang="zh-CN" altLang="en-US" sz="2000" dirty="0">
                <a:latin typeface="微软雅黑" panose="020B0503020204020204" pitchFamily="34" charset="-122"/>
                <a:ea typeface="微软雅黑" panose="020B0503020204020204" pitchFamily="34" charset="-122"/>
              </a:rPr>
              <a:t>个原则，即注意</a:t>
            </a:r>
            <a:r>
              <a:rPr lang="en-US" altLang="zh-CN" sz="2000" dirty="0">
                <a:latin typeface="微软雅黑" panose="020B0503020204020204" pitchFamily="34" charset="-122"/>
                <a:ea typeface="微软雅黑" panose="020B0503020204020204" pitchFamily="34" charset="-122"/>
              </a:rPr>
              <a:t>(Attention)</a:t>
            </a:r>
            <a:r>
              <a:rPr lang="zh-CN" altLang="en-US" sz="2000" dirty="0">
                <a:latin typeface="微软雅黑" panose="020B0503020204020204" pitchFamily="34" charset="-122"/>
                <a:ea typeface="微软雅黑" panose="020B0503020204020204" pitchFamily="34" charset="-122"/>
              </a:rPr>
              <a:t>、兴趣</a:t>
            </a:r>
            <a:r>
              <a:rPr lang="en-US" altLang="zh-CN" sz="2000" dirty="0">
                <a:latin typeface="微软雅黑" panose="020B0503020204020204" pitchFamily="34" charset="-122"/>
                <a:ea typeface="微软雅黑" panose="020B0503020204020204" pitchFamily="34" charset="-122"/>
              </a:rPr>
              <a:t>(Interesting)</a:t>
            </a:r>
            <a:r>
              <a:rPr lang="zh-CN" altLang="en-US" sz="2000" dirty="0">
                <a:latin typeface="微软雅黑" panose="020B0503020204020204" pitchFamily="34" charset="-122"/>
                <a:ea typeface="微软雅黑" panose="020B0503020204020204" pitchFamily="34" charset="-122"/>
              </a:rPr>
              <a:t>，欲望</a:t>
            </a:r>
            <a:r>
              <a:rPr lang="en-US" altLang="zh-CN" sz="2000" dirty="0">
                <a:latin typeface="微软雅黑" panose="020B0503020204020204" pitchFamily="34" charset="-122"/>
                <a:ea typeface="微软雅黑" panose="020B0503020204020204" pitchFamily="34" charset="-122"/>
              </a:rPr>
              <a:t>(Desire)</a:t>
            </a:r>
            <a:r>
              <a:rPr lang="zh-CN" altLang="en-US" sz="2000" dirty="0">
                <a:latin typeface="微软雅黑" panose="020B0503020204020204" pitchFamily="34" charset="-122"/>
                <a:ea typeface="微软雅黑" panose="020B0503020204020204" pitchFamily="34" charset="-122"/>
              </a:rPr>
              <a:t>和行动</a:t>
            </a:r>
            <a:r>
              <a:rPr lang="en-US" altLang="zh-CN" sz="2000" dirty="0">
                <a:latin typeface="微软雅黑" panose="020B0503020204020204" pitchFamily="34" charset="-122"/>
                <a:ea typeface="微软雅黑" panose="020B0503020204020204" pitchFamily="34" charset="-122"/>
              </a:rPr>
              <a:t>(Action)</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5.3.2.1</a:t>
            </a:r>
            <a:r>
              <a:rPr lang="zh-CN" altLang="en-US" sz="1400" dirty="0">
                <a:solidFill>
                  <a:schemeClr val="bg1">
                    <a:lumMod val="75000"/>
                  </a:schemeClr>
                </a:solidFill>
              </a:rPr>
              <a:t>外部招聘的渠道</a:t>
            </a:r>
          </a:p>
        </p:txBody>
      </p:sp>
    </p:spTree>
    <p:extLst>
      <p:ext uri="{BB962C8B-B14F-4D97-AF65-F5344CB8AC3E}">
        <p14:creationId xmlns:p14="http://schemas.microsoft.com/office/powerpoint/2010/main" val="20844889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2616101"/>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一、外部招聘的渠道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人才</a:t>
            </a:r>
            <a:r>
              <a:rPr lang="zh-CN" altLang="en-US" sz="2000" b="1" dirty="0">
                <a:solidFill>
                  <a:srgbClr val="0066CC"/>
                </a:solidFill>
                <a:latin typeface="微软雅黑" panose="020B0503020204020204" pitchFamily="34" charset="-122"/>
                <a:ea typeface="微软雅黑" panose="020B0503020204020204" pitchFamily="34" charset="-122"/>
              </a:rPr>
              <a:t>中</a:t>
            </a:r>
            <a:r>
              <a:rPr lang="zh-CN" altLang="en-US" sz="2000" b="1" dirty="0">
                <a:solidFill>
                  <a:srgbClr val="FF0000"/>
                </a:solidFill>
                <a:latin typeface="微软雅黑" panose="020B0503020204020204" pitchFamily="34" charset="-122"/>
                <a:ea typeface="微软雅黑" panose="020B0503020204020204" pitchFamily="34" charset="-122"/>
              </a:rPr>
              <a:t>介</a:t>
            </a:r>
            <a:r>
              <a:rPr lang="zh-CN" altLang="en-US" sz="2000" b="1" dirty="0">
                <a:latin typeface="微软雅黑" panose="020B0503020204020204" pitchFamily="34" charset="-122"/>
                <a:ea typeface="微软雅黑" panose="020B0503020204020204" pitchFamily="34" charset="-122"/>
              </a:rPr>
              <a:t>机构（就业机构、猎头公司）招聘</a:t>
            </a:r>
          </a:p>
          <a:p>
            <a:pPr>
              <a:lnSpc>
                <a:spcPct val="150000"/>
              </a:lnSpc>
              <a:spcBef>
                <a:spcPct val="20000"/>
              </a:spcBef>
            </a:pPr>
            <a:r>
              <a:rPr lang="zh-CN" altLang="en-US" sz="2000" dirty="0">
                <a:solidFill>
                  <a:srgbClr val="000000"/>
                </a:solidFill>
                <a:latin typeface="微软雅黑" panose="020B0503020204020204" pitchFamily="34" charset="-122"/>
                <a:ea typeface="微软雅黑" panose="020B0503020204020204" pitchFamily="34" charset="-122"/>
              </a:rPr>
              <a:t>可分为两类：</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rPr>
              <a:t>）劳动力市场、职业介绍所和人才市场 </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服务的对象比较大众化</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）各种</a:t>
            </a:r>
            <a:r>
              <a:rPr lang="zh-CN" altLang="en-US" sz="2000" b="1" dirty="0">
                <a:solidFill>
                  <a:srgbClr val="FF0000"/>
                </a:solidFill>
                <a:latin typeface="微软雅黑" panose="020B0503020204020204" pitchFamily="34" charset="-122"/>
                <a:ea typeface="微软雅黑" panose="020B0503020204020204" pitchFamily="34" charset="-122"/>
              </a:rPr>
              <a:t>猎头公司 </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专门招聘高中级人才</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5.3.2.1</a:t>
            </a:r>
            <a:r>
              <a:rPr lang="zh-CN" altLang="en-US" sz="1400" dirty="0">
                <a:solidFill>
                  <a:schemeClr val="bg1">
                    <a:lumMod val="75000"/>
                  </a:schemeClr>
                </a:solidFill>
              </a:rPr>
              <a:t>外部招聘的渠道</a:t>
            </a:r>
          </a:p>
        </p:txBody>
      </p:sp>
    </p:spTree>
    <p:extLst>
      <p:ext uri="{BB962C8B-B14F-4D97-AF65-F5344CB8AC3E}">
        <p14:creationId xmlns:p14="http://schemas.microsoft.com/office/powerpoint/2010/main" val="15800866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262432"/>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一、外部招聘的渠道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0066CC"/>
                </a:solidFill>
                <a:latin typeface="微软雅黑" panose="020B0503020204020204" pitchFamily="34" charset="-122"/>
                <a:ea typeface="微软雅黑" panose="020B0503020204020204" pitchFamily="34" charset="-122"/>
              </a:rPr>
              <a:t>网</a:t>
            </a:r>
            <a:r>
              <a:rPr lang="zh-CN" altLang="en-US" sz="2000" b="1" dirty="0">
                <a:solidFill>
                  <a:srgbClr val="FF0000"/>
                </a:solidFill>
                <a:latin typeface="微软雅黑" panose="020B0503020204020204" pitchFamily="34" charset="-122"/>
                <a:ea typeface="微软雅黑" panose="020B0503020204020204" pitchFamily="34" charset="-122"/>
              </a:rPr>
              <a:t>络</a:t>
            </a:r>
            <a:r>
              <a:rPr lang="zh-CN" altLang="en-US" sz="2000" b="1" dirty="0" smtClean="0">
                <a:latin typeface="微软雅黑" panose="020B0503020204020204" pitchFamily="34" charset="-122"/>
                <a:ea typeface="微软雅黑" panose="020B0503020204020204" pitchFamily="34" charset="-122"/>
              </a:rPr>
              <a:t>招聘的优点：</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sym typeface="Wingdings" panose="05000000000000000000" pitchFamily="2" charset="2"/>
              </a:rPr>
              <a:t>（</a:t>
            </a:r>
            <a:r>
              <a:rPr lang="en-US" altLang="zh-CN" sz="2000" b="1" dirty="0" smtClean="0">
                <a:latin typeface="微软雅黑" panose="020B0503020204020204" pitchFamily="34" charset="-122"/>
                <a:ea typeface="微软雅黑" panose="020B0503020204020204" pitchFamily="34" charset="-122"/>
                <a:sym typeface="Wingdings" panose="05000000000000000000" pitchFamily="2" charset="2"/>
              </a:rPr>
              <a:t>1</a:t>
            </a:r>
            <a:r>
              <a:rPr lang="zh-CN" altLang="en-US" sz="2000" b="1" dirty="0" smtClean="0">
                <a:latin typeface="微软雅黑" panose="020B0503020204020204" pitchFamily="34" charset="-122"/>
                <a:ea typeface="微软雅黑" panose="020B0503020204020204" pitchFamily="34" charset="-122"/>
              </a:rPr>
              <a:t>）招聘</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范围广</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信息量</a:t>
            </a:r>
            <a:r>
              <a:rPr lang="zh-CN" altLang="en-US" sz="2000" b="1" dirty="0" smtClean="0">
                <a:solidFill>
                  <a:srgbClr val="FF0000"/>
                </a:solidFill>
                <a:latin typeface="微软雅黑" panose="020B0503020204020204" pitchFamily="34" charset="-122"/>
                <a:ea typeface="微软雅黑" panose="020B0503020204020204" pitchFamily="34" charset="-122"/>
              </a:rPr>
              <a:t>大                                          </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）信息传递</a:t>
            </a:r>
            <a:r>
              <a:rPr lang="zh-CN" altLang="en-US" sz="2000" b="1" dirty="0">
                <a:solidFill>
                  <a:srgbClr val="FF0000"/>
                </a:solidFill>
                <a:latin typeface="微软雅黑" panose="020B0503020204020204" pitchFamily="34" charset="-122"/>
                <a:ea typeface="微软雅黑" panose="020B0503020204020204" pitchFamily="34" charset="-122"/>
              </a:rPr>
              <a:t>速度</a:t>
            </a:r>
            <a:r>
              <a:rPr lang="zh-CN" altLang="en-US" sz="2000" b="1" dirty="0">
                <a:latin typeface="微软雅黑" panose="020B0503020204020204" pitchFamily="34" charset="-122"/>
                <a:ea typeface="微软雅黑" panose="020B0503020204020204" pitchFamily="34" charset="-122"/>
              </a:rPr>
              <a:t>比较</a:t>
            </a:r>
            <a:r>
              <a:rPr lang="zh-CN" altLang="en-US" sz="2000" b="1" dirty="0" smtClean="0">
                <a:solidFill>
                  <a:srgbClr val="FF0000"/>
                </a:solidFill>
                <a:latin typeface="微软雅黑" panose="020B0503020204020204" pitchFamily="34" charset="-122"/>
                <a:ea typeface="微软雅黑" panose="020B0503020204020204" pitchFamily="34" charset="-122"/>
              </a:rPr>
              <a:t>快</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）招聘</a:t>
            </a:r>
            <a:r>
              <a:rPr lang="zh-CN" altLang="en-US" sz="2000" b="1" dirty="0">
                <a:solidFill>
                  <a:srgbClr val="FF0000"/>
                </a:solidFill>
                <a:latin typeface="微软雅黑" panose="020B0503020204020204" pitchFamily="34" charset="-122"/>
                <a:ea typeface="微软雅黑" panose="020B0503020204020204" pitchFamily="34" charset="-122"/>
              </a:rPr>
              <a:t>成本</a:t>
            </a:r>
            <a:r>
              <a:rPr lang="zh-CN" altLang="en-US" sz="2000" b="1" dirty="0">
                <a:latin typeface="微软雅黑" panose="020B0503020204020204" pitchFamily="34" charset="-122"/>
                <a:ea typeface="微软雅黑" panose="020B0503020204020204" pitchFamily="34" charset="-122"/>
              </a:rPr>
              <a:t>相对便宜，又节省了</a:t>
            </a:r>
            <a:r>
              <a:rPr lang="en-US" altLang="zh-CN" sz="2000" b="1" dirty="0">
                <a:latin typeface="微软雅黑" panose="020B0503020204020204" pitchFamily="34" charset="-122"/>
                <a:ea typeface="微软雅黑" panose="020B0503020204020204" pitchFamily="34" charset="-122"/>
              </a:rPr>
              <a:t>HR</a:t>
            </a:r>
            <a:r>
              <a:rPr lang="zh-CN" altLang="en-US" sz="2000" b="1" dirty="0">
                <a:latin typeface="微软雅黑" panose="020B0503020204020204" pitchFamily="34" charset="-122"/>
                <a:ea typeface="微软雅黑" panose="020B0503020204020204" pitchFamily="34" charset="-122"/>
              </a:rPr>
              <a:t>部门的精力和</a:t>
            </a:r>
            <a:r>
              <a:rPr lang="zh-CN" altLang="en-US" sz="2000" b="1" dirty="0" smtClean="0">
                <a:latin typeface="微软雅黑" panose="020B0503020204020204" pitchFamily="34" charset="-122"/>
                <a:ea typeface="微软雅黑" panose="020B0503020204020204" pitchFamily="34" charset="-122"/>
              </a:rPr>
              <a:t>时间    </a:t>
            </a:r>
            <a:endParaRPr lang="zh-CN" altLang="en-US" sz="2000" b="1" dirty="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）获得</a:t>
            </a:r>
            <a:r>
              <a:rPr lang="zh-CN" altLang="en-US" sz="2000" b="1" dirty="0">
                <a:latin typeface="微软雅黑" panose="020B0503020204020204" pitchFamily="34" charset="-122"/>
                <a:ea typeface="微软雅黑" panose="020B0503020204020204" pitchFamily="34" charset="-122"/>
              </a:rPr>
              <a:t>的应聘者</a:t>
            </a:r>
            <a:r>
              <a:rPr lang="zh-CN" altLang="en-US" sz="2000" b="1" dirty="0">
                <a:solidFill>
                  <a:srgbClr val="FF0000"/>
                </a:solidFill>
                <a:latin typeface="微软雅黑" panose="020B0503020204020204" pitchFamily="34" charset="-122"/>
                <a:ea typeface="微软雅黑" panose="020B0503020204020204" pitchFamily="34" charset="-122"/>
              </a:rPr>
              <a:t>素质</a:t>
            </a:r>
            <a:r>
              <a:rPr lang="zh-CN" altLang="en-US" sz="2000" b="1" dirty="0">
                <a:latin typeface="微软雅黑" panose="020B0503020204020204" pitchFamily="34" charset="-122"/>
                <a:ea typeface="微软雅黑" panose="020B0503020204020204" pitchFamily="34" charset="-122"/>
              </a:rPr>
              <a:t>比较</a:t>
            </a:r>
            <a:r>
              <a:rPr lang="zh-CN" altLang="en-US" sz="2000" b="1" dirty="0" smtClean="0">
                <a:solidFill>
                  <a:srgbClr val="FF0000"/>
                </a:solidFill>
                <a:latin typeface="微软雅黑" panose="020B0503020204020204" pitchFamily="34" charset="-122"/>
                <a:ea typeface="微软雅黑" panose="020B0503020204020204" pitchFamily="34" charset="-122"/>
              </a:rPr>
              <a:t>高</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5.3.2.1</a:t>
            </a:r>
            <a:r>
              <a:rPr lang="zh-CN" altLang="en-US" sz="1400" dirty="0">
                <a:solidFill>
                  <a:schemeClr val="bg1">
                    <a:lumMod val="75000"/>
                  </a:schemeClr>
                </a:solidFill>
              </a:rPr>
              <a:t>外部招聘的渠道</a:t>
            </a:r>
          </a:p>
        </p:txBody>
      </p:sp>
      <p:sp>
        <p:nvSpPr>
          <p:cNvPr id="13" name="文本框 12">
            <a:extLst/>
          </p:cNvPr>
          <p:cNvSpPr txBox="1"/>
          <p:nvPr/>
        </p:nvSpPr>
        <p:spPr>
          <a:xfrm>
            <a:off x="1036636" y="4659982"/>
            <a:ext cx="7571303"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范围广、信息量大、速度快、成本低、素质高</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851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【1804】</a:t>
            </a:r>
            <a:r>
              <a:rPr lang="zh-CN" altLang="en-US" sz="2400" dirty="0">
                <a:latin typeface="微软雅黑" panose="020B0503020204020204" pitchFamily="34" charset="-122"/>
                <a:ea typeface="微软雅黑" panose="020B0503020204020204" pitchFamily="34" charset="-122"/>
              </a:rPr>
              <a:t>本质上是一种就业中介组织，为雇主搜寻和推荐高级主管人员和高级技术人员，这种招聘方式是（）</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、猎头公司</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校园招聘</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员工推荐</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网络</a:t>
            </a:r>
            <a:r>
              <a:rPr lang="zh-CN" altLang="en-US" sz="2400" dirty="0" smtClean="0">
                <a:latin typeface="微软雅黑" panose="020B0503020204020204" pitchFamily="34" charset="-122"/>
                <a:ea typeface="微软雅黑" panose="020B0503020204020204" pitchFamily="34" charset="-122"/>
              </a:rPr>
              <a:t>招聘</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67672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第五</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选聘与面试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0" y="769938"/>
            <a:ext cx="9144000" cy="4402487"/>
          </a:xfrm>
          <a:prstGeom prst="rect">
            <a:avLst/>
          </a:prstGeom>
        </p:spPr>
      </p:pic>
    </p:spTree>
    <p:extLst>
      <p:ext uri="{BB962C8B-B14F-4D97-AF65-F5344CB8AC3E}">
        <p14:creationId xmlns:p14="http://schemas.microsoft.com/office/powerpoint/2010/main" val="25387039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【1804】</a:t>
            </a:r>
            <a:r>
              <a:rPr lang="zh-CN" altLang="en-US" sz="2400" dirty="0">
                <a:latin typeface="微软雅黑" panose="020B0503020204020204" pitchFamily="34" charset="-122"/>
                <a:ea typeface="微软雅黑" panose="020B0503020204020204" pitchFamily="34" charset="-122"/>
              </a:rPr>
              <a:t>本质上是一种就业中介组织，为雇主搜寻和推荐高级主管人员和高级技术人员，这种招聘方式是（）</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、猎头公司</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校园招聘</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员工推荐</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网络</a:t>
            </a:r>
            <a:r>
              <a:rPr lang="zh-CN" altLang="en-US" sz="2400" dirty="0" smtClean="0">
                <a:latin typeface="微软雅黑" panose="020B0503020204020204" pitchFamily="34" charset="-122"/>
                <a:ea typeface="微软雅黑" panose="020B0503020204020204" pitchFamily="34" charset="-122"/>
              </a:rPr>
              <a:t>招聘</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54919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【1607】</a:t>
            </a:r>
            <a:r>
              <a:rPr lang="zh-CN" altLang="en-US" sz="2400" dirty="0" smtClean="0">
                <a:latin typeface="微软雅黑" panose="020B0503020204020204" pitchFamily="34" charset="-122"/>
                <a:ea typeface="微软雅黑" panose="020B0503020204020204" pitchFamily="34" charset="-122"/>
              </a:rPr>
              <a:t>网络招聘的优点有（）</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、扩大了招聘选择的范围 </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可以获得较高素质的求职者</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缩短企业招聘的时间 </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降低招聘成本</a:t>
            </a:r>
          </a:p>
          <a:p>
            <a:pPr>
              <a:lnSpc>
                <a:spcPct val="150000"/>
              </a:lnSpc>
            </a:pP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提高招聘信息的传递</a:t>
            </a:r>
            <a:r>
              <a:rPr lang="zh-CN" altLang="en-US" sz="2400" dirty="0" smtClean="0">
                <a:latin typeface="微软雅黑" panose="020B0503020204020204" pitchFamily="34" charset="-122"/>
                <a:ea typeface="微软雅黑" panose="020B0503020204020204" pitchFamily="34" charset="-122"/>
              </a:rPr>
              <a:t>速度</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8208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【1607】</a:t>
            </a:r>
            <a:r>
              <a:rPr lang="zh-CN" altLang="en-US" sz="2400" dirty="0">
                <a:latin typeface="微软雅黑" panose="020B0503020204020204" pitchFamily="34" charset="-122"/>
                <a:ea typeface="微软雅黑" panose="020B0503020204020204" pitchFamily="34" charset="-122"/>
              </a:rPr>
              <a:t>网络招聘的优点有（）</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、扩大了招聘选择的范围 </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可以获得较高素质的求职者</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缩短企业招聘的时间 </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D</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降低招聘成本</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E</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提高招聘信息的传递</a:t>
            </a:r>
            <a:r>
              <a:rPr lang="zh-CN" altLang="en-US" sz="2400" b="1" dirty="0" smtClean="0">
                <a:solidFill>
                  <a:srgbClr val="FF0000"/>
                </a:solidFill>
                <a:latin typeface="微软雅黑" panose="020B0503020204020204" pitchFamily="34" charset="-122"/>
                <a:ea typeface="微软雅黑" panose="020B0503020204020204" pitchFamily="34" charset="-122"/>
              </a:rPr>
              <a:t>速度</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2" name="文本框 11">
            <a:extLst/>
          </p:cNvPr>
          <p:cNvSpPr txBox="1"/>
          <p:nvPr/>
        </p:nvSpPr>
        <p:spPr>
          <a:xfrm>
            <a:off x="1089791" y="4464665"/>
            <a:ext cx="7571303"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范围广、信息量大、速度快、成本低、素质高</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1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631763"/>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一、外部招聘的渠道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0066CC"/>
                </a:solidFill>
                <a:latin typeface="微软雅黑" panose="020B0503020204020204" pitchFamily="34" charset="-122"/>
                <a:ea typeface="微软雅黑" panose="020B0503020204020204" pitchFamily="34" charset="-122"/>
              </a:rPr>
              <a:t>校</a:t>
            </a:r>
            <a:r>
              <a:rPr lang="zh-CN" altLang="en-US" sz="2000" b="1" dirty="0">
                <a:solidFill>
                  <a:srgbClr val="FF0000"/>
                </a:solidFill>
                <a:latin typeface="微软雅黑" panose="020B0503020204020204" pitchFamily="34" charset="-122"/>
                <a:ea typeface="微软雅黑" panose="020B0503020204020204" pitchFamily="34" charset="-122"/>
              </a:rPr>
              <a:t>园</a:t>
            </a:r>
            <a:r>
              <a:rPr lang="zh-CN" altLang="en-US" sz="2000" b="1" dirty="0">
                <a:latin typeface="微软雅黑" panose="020B0503020204020204" pitchFamily="34" charset="-122"/>
                <a:ea typeface="微软雅黑" panose="020B0503020204020204" pitchFamily="34" charset="-122"/>
              </a:rPr>
              <a:t>招聘：企业获得潜在管理人员和专业技术人员的一条重要途径</a:t>
            </a:r>
          </a:p>
          <a:p>
            <a:pPr>
              <a:lnSpc>
                <a:spcPct val="110000"/>
              </a:lnSpc>
              <a:spcBef>
                <a:spcPct val="50000"/>
              </a:spcBef>
              <a:buFontTx/>
              <a:buNone/>
            </a:pPr>
            <a:r>
              <a:rPr lang="zh-CN" altLang="en-US" sz="2000" b="1" dirty="0" smtClean="0">
                <a:solidFill>
                  <a:srgbClr val="FF0000"/>
                </a:solidFill>
                <a:latin typeface="微软雅黑" panose="020B0503020204020204" pitchFamily="34" charset="-122"/>
                <a:ea typeface="微软雅黑" panose="020B0503020204020204" pitchFamily="34" charset="-122"/>
              </a:rPr>
              <a:t>优点</a:t>
            </a: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）大学</a:t>
            </a:r>
            <a:r>
              <a:rPr lang="zh-CN" altLang="en-US" sz="2000" b="1" dirty="0">
                <a:solidFill>
                  <a:srgbClr val="FF0000"/>
                </a:solidFill>
                <a:latin typeface="微软雅黑" panose="020B0503020204020204" pitchFamily="34" charset="-122"/>
                <a:ea typeface="微软雅黑" panose="020B0503020204020204" pitchFamily="34" charset="-122"/>
              </a:rPr>
              <a:t>高素质</a:t>
            </a:r>
            <a:r>
              <a:rPr lang="zh-CN" altLang="en-US" sz="2000" dirty="0">
                <a:latin typeface="微软雅黑" panose="020B0503020204020204" pitchFamily="34" charset="-122"/>
                <a:ea typeface="微软雅黑" panose="020B0503020204020204" pitchFamily="34" charset="-122"/>
              </a:rPr>
              <a:t>人员相对比较集中的地方，是</a:t>
            </a:r>
            <a:r>
              <a:rPr lang="zh-CN" altLang="en-US" sz="2000" b="1" dirty="0">
                <a:latin typeface="微软雅黑" panose="020B0503020204020204" pitchFamily="34" charset="-122"/>
                <a:ea typeface="微软雅黑" panose="020B0503020204020204" pitchFamily="34" charset="-122"/>
              </a:rPr>
              <a:t>专业人员和技术人员的</a:t>
            </a:r>
            <a:r>
              <a:rPr lang="zh-CN" altLang="en-US" sz="2000" b="1" dirty="0">
                <a:solidFill>
                  <a:srgbClr val="FF0000"/>
                </a:solidFill>
                <a:latin typeface="微软雅黑" panose="020B0503020204020204" pitchFamily="34" charset="-122"/>
                <a:ea typeface="微软雅黑" panose="020B0503020204020204" pitchFamily="34" charset="-122"/>
              </a:rPr>
              <a:t>重要</a:t>
            </a:r>
            <a:r>
              <a:rPr lang="zh-CN" altLang="en-US" sz="2000" b="1" dirty="0" smtClean="0">
                <a:solidFill>
                  <a:srgbClr val="FF0000"/>
                </a:solidFill>
                <a:latin typeface="微软雅黑" panose="020B0503020204020204" pitchFamily="34" charset="-122"/>
                <a:ea typeface="微软雅黑" panose="020B0503020204020204" pitchFamily="34" charset="-122"/>
              </a:rPr>
              <a:t>来源</a:t>
            </a:r>
            <a:endParaRPr lang="zh-CN" altLang="en-US" sz="2000" dirty="0">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）企业能够在校园招聘中找到</a:t>
            </a:r>
            <a:r>
              <a:rPr lang="zh-CN" altLang="en-US" sz="2000" b="1" dirty="0">
                <a:solidFill>
                  <a:srgbClr val="FF0000"/>
                </a:solidFill>
                <a:latin typeface="微软雅黑" panose="020B0503020204020204" pitchFamily="34" charset="-122"/>
                <a:ea typeface="微软雅黑" panose="020B0503020204020204" pitchFamily="34" charset="-122"/>
              </a:rPr>
              <a:t>大量</a:t>
            </a:r>
            <a:r>
              <a:rPr lang="zh-CN" altLang="en-US" sz="2000" dirty="0">
                <a:latin typeface="微软雅黑" panose="020B0503020204020204" pitchFamily="34" charset="-122"/>
                <a:ea typeface="微软雅黑" panose="020B0503020204020204" pitchFamily="34" charset="-122"/>
              </a:rPr>
              <a:t>具有较高素质的</a:t>
            </a:r>
            <a:r>
              <a:rPr lang="zh-CN" altLang="en-US" sz="2000" b="1" dirty="0">
                <a:latin typeface="微软雅黑" panose="020B0503020204020204" pitchFamily="34" charset="-122"/>
                <a:ea typeface="微软雅黑" panose="020B0503020204020204" pitchFamily="34" charset="-122"/>
              </a:rPr>
              <a:t>合格申请者</a:t>
            </a:r>
            <a:r>
              <a:rPr lang="zh-CN" altLang="en-US" sz="2000" dirty="0">
                <a:latin typeface="微软雅黑" panose="020B0503020204020204" pitchFamily="34" charset="-122"/>
                <a:ea typeface="微软雅黑" panose="020B0503020204020204" pitchFamily="34" charset="-122"/>
              </a:rPr>
              <a:t>，招聘录用的手续也相对</a:t>
            </a:r>
            <a:r>
              <a:rPr lang="zh-CN" altLang="en-US" sz="2000" b="1" dirty="0" smtClean="0">
                <a:solidFill>
                  <a:srgbClr val="FF0000"/>
                </a:solidFill>
                <a:latin typeface="微软雅黑" panose="020B0503020204020204" pitchFamily="34" charset="-122"/>
                <a:ea typeface="微软雅黑" panose="020B0503020204020204" pitchFamily="34" charset="-122"/>
              </a:rPr>
              <a:t>简洁</a:t>
            </a:r>
            <a:endParaRPr lang="zh-CN" altLang="en-US" sz="2000" dirty="0">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）年轻的毕业生</a:t>
            </a:r>
            <a:r>
              <a:rPr lang="zh-CN" altLang="en-US" sz="2000" b="1" dirty="0">
                <a:solidFill>
                  <a:srgbClr val="FF0000"/>
                </a:solidFill>
                <a:latin typeface="微软雅黑" panose="020B0503020204020204" pitchFamily="34" charset="-122"/>
                <a:ea typeface="微软雅黑" panose="020B0503020204020204" pitchFamily="34" charset="-122"/>
              </a:rPr>
              <a:t>充满活力</a:t>
            </a:r>
            <a:r>
              <a:rPr lang="zh-CN" altLang="en-US" sz="2000" dirty="0">
                <a:latin typeface="微软雅黑" panose="020B0503020204020204" pitchFamily="34" charset="-122"/>
                <a:ea typeface="微软雅黑" panose="020B0503020204020204" pitchFamily="34" charset="-122"/>
              </a:rPr>
              <a:t>，富有工作</a:t>
            </a:r>
            <a:r>
              <a:rPr lang="zh-CN" altLang="en-US" sz="2000" dirty="0" smtClean="0">
                <a:latin typeface="微软雅黑" panose="020B0503020204020204" pitchFamily="34" charset="-122"/>
                <a:ea typeface="微软雅黑" panose="020B0503020204020204" pitchFamily="34" charset="-122"/>
              </a:rPr>
              <a:t>热情</a:t>
            </a:r>
            <a:endParaRPr lang="zh-CN" altLang="en-US" sz="2000" dirty="0">
              <a:latin typeface="微软雅黑" panose="020B0503020204020204" pitchFamily="34" charset="-122"/>
              <a:ea typeface="微软雅黑" panose="020B0503020204020204" pitchFamily="34" charset="-122"/>
            </a:endParaRPr>
          </a:p>
          <a:p>
            <a:pPr>
              <a:lnSpc>
                <a:spcPct val="11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可塑性强</a:t>
            </a:r>
            <a:r>
              <a:rPr lang="zh-CN" altLang="en-US" sz="2000" dirty="0">
                <a:latin typeface="微软雅黑" panose="020B0503020204020204" pitchFamily="34" charset="-122"/>
                <a:ea typeface="微软雅黑" panose="020B0503020204020204" pitchFamily="34" charset="-122"/>
              </a:rPr>
              <a:t>，对自已的第一份工作具有较强的敬业</a:t>
            </a:r>
            <a:r>
              <a:rPr lang="zh-CN" altLang="en-US" sz="2000" dirty="0" smtClean="0">
                <a:latin typeface="微软雅黑" panose="020B0503020204020204" pitchFamily="34" charset="-122"/>
                <a:ea typeface="微软雅黑" panose="020B0503020204020204" pitchFamily="34" charset="-122"/>
              </a:rPr>
              <a:t>精神</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Tree>
    <p:extLst>
      <p:ext uri="{BB962C8B-B14F-4D97-AF65-F5344CB8AC3E}">
        <p14:creationId xmlns:p14="http://schemas.microsoft.com/office/powerpoint/2010/main" val="26745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691553" cy="3477875"/>
          </a:xfrm>
          <a:prstGeom prst="rect">
            <a:avLst/>
          </a:prstGeom>
        </p:spPr>
        <p:txBody>
          <a:bodyPr wrap="square">
            <a:spAutoFit/>
          </a:bodyPr>
          <a:lstStyle/>
          <a:p>
            <a:pPr>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一、外部招聘的渠道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0066CC"/>
                </a:solidFill>
                <a:latin typeface="微软雅黑" panose="020B0503020204020204" pitchFamily="34" charset="-122"/>
                <a:ea typeface="微软雅黑" panose="020B0503020204020204" pitchFamily="34" charset="-122"/>
              </a:rPr>
              <a:t>校</a:t>
            </a:r>
            <a:r>
              <a:rPr lang="zh-CN" altLang="en-US" sz="2000" b="1" dirty="0">
                <a:solidFill>
                  <a:srgbClr val="FF0000"/>
                </a:solidFill>
                <a:latin typeface="微软雅黑" panose="020B0503020204020204" pitchFamily="34" charset="-122"/>
                <a:ea typeface="微软雅黑" panose="020B0503020204020204" pitchFamily="34" charset="-122"/>
              </a:rPr>
              <a:t>园</a:t>
            </a:r>
            <a:r>
              <a:rPr lang="zh-CN" altLang="en-US" sz="2000" b="1" dirty="0">
                <a:latin typeface="微软雅黑" panose="020B0503020204020204" pitchFamily="34" charset="-122"/>
                <a:ea typeface="微软雅黑" panose="020B0503020204020204" pitchFamily="34" charset="-122"/>
              </a:rPr>
              <a:t>招聘：企业获得潜在管理人员和专业技术人员的一条重要途径</a:t>
            </a:r>
          </a:p>
          <a:p>
            <a:pPr>
              <a:spcBef>
                <a:spcPct val="50000"/>
              </a:spcBef>
              <a:buFontTx/>
              <a:buNone/>
            </a:pPr>
            <a:r>
              <a:rPr lang="zh-CN" altLang="en-US" sz="2000" b="1" dirty="0" smtClean="0">
                <a:solidFill>
                  <a:srgbClr val="FF0000"/>
                </a:solidFill>
                <a:latin typeface="微软雅黑" panose="020B0503020204020204" pitchFamily="34" charset="-122"/>
                <a:ea typeface="微软雅黑" panose="020B0503020204020204" pitchFamily="34" charset="-122"/>
              </a:rPr>
              <a:t>缺点</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）许多毕业生，尤其是优秀毕业生在校园招聘中常常有</a:t>
            </a:r>
            <a:r>
              <a:rPr lang="zh-CN" altLang="en-US" sz="2000" b="1" dirty="0">
                <a:solidFill>
                  <a:srgbClr val="FF0000"/>
                </a:solidFill>
                <a:latin typeface="微软雅黑" panose="020B0503020204020204" pitchFamily="34" charset="-122"/>
                <a:ea typeface="微软雅黑" panose="020B0503020204020204" pitchFamily="34" charset="-122"/>
              </a:rPr>
              <a:t>多手准备</a:t>
            </a:r>
            <a:r>
              <a:rPr lang="zh-CN" altLang="en-US" sz="2000" dirty="0">
                <a:latin typeface="微软雅黑" panose="020B0503020204020204" pitchFamily="34" charset="-122"/>
                <a:ea typeface="微软雅黑" panose="020B0503020204020204" pitchFamily="34" charset="-122"/>
              </a:rPr>
              <a:t>；</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流动率</a:t>
            </a:r>
            <a:r>
              <a:rPr lang="zh-CN" altLang="en-US" sz="2000" b="1" dirty="0">
                <a:latin typeface="微软雅黑" panose="020B0503020204020204" pitchFamily="34" charset="-122"/>
                <a:ea typeface="微软雅黑" panose="020B0503020204020204" pitchFamily="34" charset="-122"/>
              </a:rPr>
              <a:t>较</a:t>
            </a:r>
            <a:r>
              <a:rPr lang="zh-CN" altLang="en-US" sz="2000" b="1" dirty="0">
                <a:solidFill>
                  <a:srgbClr val="FF0000"/>
                </a:solidFill>
                <a:latin typeface="微软雅黑" panose="020B0503020204020204" pitchFamily="34" charset="-122"/>
                <a:ea typeface="微软雅黑" panose="020B0503020204020204" pitchFamily="34" charset="-122"/>
              </a:rPr>
              <a:t>高</a:t>
            </a:r>
            <a:r>
              <a:rPr lang="zh-CN" altLang="en-US" sz="2000" dirty="0">
                <a:latin typeface="微软雅黑" panose="020B0503020204020204" pitchFamily="34" charset="-122"/>
                <a:ea typeface="微软雅黑" panose="020B0503020204020204" pitchFamily="34" charset="-122"/>
              </a:rPr>
              <a:t>，不能给企业一种安全感，甚至有时候第一份工作就是他们的跳板</a:t>
            </a:r>
            <a:r>
              <a:rPr lang="en-US" altLang="zh-CN" sz="2000" dirty="0">
                <a:latin typeface="微软雅黑" panose="020B0503020204020204" pitchFamily="34" charset="-122"/>
                <a:ea typeface="微软雅黑" panose="020B0503020204020204" pitchFamily="34" charset="-122"/>
              </a:rPr>
              <a:t>;</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缺乏</a:t>
            </a:r>
            <a:r>
              <a:rPr lang="zh-CN" altLang="en-US" sz="2000" b="1" dirty="0">
                <a:latin typeface="微软雅黑" panose="020B0503020204020204" pitchFamily="34" charset="-122"/>
                <a:ea typeface="微软雅黑" panose="020B0503020204020204" pitchFamily="34" charset="-122"/>
              </a:rPr>
              <a:t>实际工作</a:t>
            </a:r>
            <a:r>
              <a:rPr lang="zh-CN" altLang="en-US" sz="2000" b="1" dirty="0">
                <a:solidFill>
                  <a:srgbClr val="FF0000"/>
                </a:solidFill>
                <a:latin typeface="微软雅黑" panose="020B0503020204020204" pitchFamily="34" charset="-122"/>
                <a:ea typeface="微软雅黑" panose="020B0503020204020204" pitchFamily="34" charset="-122"/>
              </a:rPr>
              <a:t>经验</a:t>
            </a:r>
            <a:r>
              <a:rPr lang="zh-CN" altLang="en-US" sz="2000" dirty="0">
                <a:latin typeface="微软雅黑" panose="020B0503020204020204" pitchFamily="34" charset="-122"/>
                <a:ea typeface="微软雅黑" panose="020B0503020204020204" pitchFamily="34" charset="-122"/>
              </a:rPr>
              <a:t>，对工作和职位容易产生一种不现实的期望；</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学生气较重</a:t>
            </a:r>
            <a:r>
              <a:rPr lang="zh-CN" altLang="en-US" sz="2000" dirty="0">
                <a:latin typeface="微软雅黑" panose="020B0503020204020204" pitchFamily="34" charset="-122"/>
                <a:ea typeface="微软雅黑" panose="020B0503020204020204" pitchFamily="34" charset="-122"/>
              </a:rPr>
              <a:t>，在工作配合、等级管理、制度理解执行等方面会有欠缺；</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）相对于其他一些招聘形式来说，</a:t>
            </a:r>
            <a:r>
              <a:rPr lang="zh-CN" altLang="en-US" sz="2000" b="1" dirty="0">
                <a:solidFill>
                  <a:srgbClr val="FF0000"/>
                </a:solidFill>
                <a:latin typeface="微软雅黑" panose="020B0503020204020204" pitchFamily="34" charset="-122"/>
                <a:ea typeface="微软雅黑" panose="020B0503020204020204" pitchFamily="34" charset="-122"/>
              </a:rPr>
              <a:t>成本</a:t>
            </a:r>
            <a:r>
              <a:rPr lang="zh-CN" altLang="en-US" sz="2000" dirty="0">
                <a:latin typeface="微软雅黑" panose="020B0503020204020204" pitchFamily="34" charset="-122"/>
                <a:ea typeface="微软雅黑" panose="020B0503020204020204" pitchFamily="34" charset="-122"/>
              </a:rPr>
              <a:t>比较</a:t>
            </a:r>
            <a:r>
              <a:rPr lang="zh-CN" altLang="en-US" sz="2000" b="1" dirty="0">
                <a:solidFill>
                  <a:srgbClr val="FF0000"/>
                </a:solidFill>
                <a:latin typeface="微软雅黑" panose="020B0503020204020204" pitchFamily="34" charset="-122"/>
                <a:ea typeface="微软雅黑" panose="020B0503020204020204" pitchFamily="34" charset="-122"/>
              </a:rPr>
              <a:t>高</a:t>
            </a:r>
            <a:r>
              <a:rPr lang="zh-CN" altLang="en-US" sz="2000" dirty="0">
                <a:latin typeface="微软雅黑" panose="020B0503020204020204" pitchFamily="34" charset="-122"/>
                <a:ea typeface="微软雅黑" panose="020B0503020204020204" pitchFamily="34" charset="-122"/>
              </a:rPr>
              <a:t>，花费的</a:t>
            </a:r>
            <a:r>
              <a:rPr lang="zh-CN" altLang="en-US" sz="2000" b="1" dirty="0">
                <a:solidFill>
                  <a:srgbClr val="FF0000"/>
                </a:solidFill>
                <a:latin typeface="微软雅黑" panose="020B0503020204020204" pitchFamily="34" charset="-122"/>
                <a:ea typeface="微软雅黑" panose="020B0503020204020204" pitchFamily="34" charset="-122"/>
              </a:rPr>
              <a:t>时间</a:t>
            </a:r>
            <a:r>
              <a:rPr lang="zh-CN" altLang="en-US" sz="2000" dirty="0">
                <a:latin typeface="微软雅黑" panose="020B0503020204020204" pitchFamily="34" charset="-122"/>
                <a:ea typeface="微软雅黑" panose="020B0503020204020204" pitchFamily="34" charset="-122"/>
              </a:rPr>
              <a:t>也较</a:t>
            </a:r>
            <a:r>
              <a:rPr lang="zh-CN" altLang="en-US" sz="2000" b="1" dirty="0">
                <a:solidFill>
                  <a:srgbClr val="FF0000"/>
                </a:solidFill>
                <a:latin typeface="微软雅黑" panose="020B0503020204020204" pitchFamily="34" charset="-122"/>
                <a:ea typeface="微软雅黑" panose="020B0503020204020204" pitchFamily="34" charset="-122"/>
              </a:rPr>
              <a:t>长</a:t>
            </a:r>
            <a:r>
              <a:rPr lang="zh-CN" altLang="en-US" sz="2000" dirty="0">
                <a:latin typeface="微软雅黑" panose="020B0503020204020204" pitchFamily="34" charset="-122"/>
                <a:ea typeface="微软雅黑" panose="020B0503020204020204" pitchFamily="34" charset="-122"/>
              </a:rPr>
              <a:t>。</a:t>
            </a:r>
          </a:p>
        </p:txBody>
      </p:sp>
      <p:sp>
        <p:nvSpPr>
          <p:cNvPr id="14" name="文本框 13">
            <a:extLst/>
          </p:cNvPr>
          <p:cNvSpPr txBox="1"/>
          <p:nvPr/>
        </p:nvSpPr>
        <p:spPr>
          <a:xfrm>
            <a:off x="4822288" y="915565"/>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Tree>
    <p:extLst>
      <p:ext uri="{BB962C8B-B14F-4D97-AF65-F5344CB8AC3E}">
        <p14:creationId xmlns:p14="http://schemas.microsoft.com/office/powerpoint/2010/main" val="5595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691553" cy="3754874"/>
          </a:xfrm>
          <a:prstGeom prst="rect">
            <a:avLst/>
          </a:prstGeom>
        </p:spPr>
        <p:txBody>
          <a:bodyPr wrap="square">
            <a:spAutoFit/>
          </a:bodyPr>
          <a:lstStyle/>
          <a:p>
            <a:pPr>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一、外部招聘的渠道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pP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0066CC"/>
                </a:solidFill>
                <a:latin typeface="微软雅黑" panose="020B0503020204020204" pitchFamily="34" charset="-122"/>
                <a:ea typeface="微软雅黑" panose="020B0503020204020204" pitchFamily="34" charset="-122"/>
              </a:rPr>
              <a:t>员</a:t>
            </a:r>
            <a:r>
              <a:rPr lang="zh-CN" altLang="en-US" sz="2000" b="1" dirty="0">
                <a:solidFill>
                  <a:srgbClr val="FF0000"/>
                </a:solidFill>
                <a:latin typeface="微软雅黑" panose="020B0503020204020204" pitchFamily="34" charset="-122"/>
                <a:ea typeface="微软雅黑" panose="020B0503020204020204" pitchFamily="34" charset="-122"/>
              </a:rPr>
              <a:t>工</a:t>
            </a:r>
            <a:r>
              <a:rPr lang="zh-CN" altLang="en-US" sz="2000" b="1" dirty="0" smtClean="0">
                <a:latin typeface="微软雅黑" panose="020B0503020204020204" pitchFamily="34" charset="-122"/>
                <a:ea typeface="微软雅黑" panose="020B0503020204020204" pitchFamily="34" charset="-122"/>
              </a:rPr>
              <a:t>推荐：</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b="1" dirty="0" smtClean="0">
                <a:solidFill>
                  <a:srgbClr val="FF0000"/>
                </a:solidFill>
                <a:latin typeface="微软雅黑" panose="020B0503020204020204" pitchFamily="34" charset="-122"/>
                <a:ea typeface="微软雅黑" panose="020B0503020204020204" pitchFamily="34" charset="-122"/>
              </a:rPr>
              <a:t>优点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成本低</a:t>
            </a:r>
            <a:r>
              <a:rPr lang="zh-CN" altLang="en-US" sz="2000" dirty="0" smtClean="0">
                <a:latin typeface="微软雅黑" panose="020B0503020204020204" pitchFamily="34" charset="-122"/>
                <a:ea typeface="微软雅黑" panose="020B0503020204020204" pitchFamily="34" charset="-122"/>
              </a:rPr>
              <a:t>：比</a:t>
            </a:r>
            <a:r>
              <a:rPr lang="zh-CN" altLang="en-US" sz="2000" dirty="0">
                <a:latin typeface="微软雅黑" panose="020B0503020204020204" pitchFamily="34" charset="-122"/>
                <a:ea typeface="微软雅黑" panose="020B0503020204020204" pitchFamily="34" charset="-122"/>
              </a:rPr>
              <a:t>起其他很多招聘渠道，由员工推荐的</a:t>
            </a:r>
            <a:r>
              <a:rPr lang="zh-CN" altLang="en-US" sz="2000" b="1" dirty="0">
                <a:latin typeface="微软雅黑" panose="020B0503020204020204" pitchFamily="34" charset="-122"/>
                <a:ea typeface="微软雅黑" panose="020B0503020204020204" pitchFamily="34" charset="-122"/>
              </a:rPr>
              <a:t>成本</a:t>
            </a:r>
            <a:r>
              <a:rPr lang="zh-CN" altLang="en-US" sz="2000" dirty="0">
                <a:latin typeface="微软雅黑" panose="020B0503020204020204" pitchFamily="34" charset="-122"/>
                <a:ea typeface="微软雅黑" panose="020B0503020204020204" pitchFamily="34" charset="-122"/>
              </a:rPr>
              <a:t>比较</a:t>
            </a:r>
            <a:r>
              <a:rPr lang="zh-CN" altLang="en-US" sz="2000" b="1" dirty="0">
                <a:latin typeface="微软雅黑" panose="020B0503020204020204" pitchFamily="34" charset="-122"/>
                <a:ea typeface="微软雅黑" panose="020B0503020204020204" pitchFamily="34" charset="-122"/>
              </a:rPr>
              <a:t>低</a:t>
            </a:r>
            <a:r>
              <a:rPr lang="zh-CN" altLang="en-US" sz="2000" dirty="0">
                <a:latin typeface="微软雅黑" panose="020B0503020204020204" pitchFamily="34" charset="-122"/>
                <a:ea typeface="微软雅黑" panose="020B0503020204020204" pitchFamily="34" charset="-122"/>
              </a:rPr>
              <a:t>；</a:t>
            </a:r>
          </a:p>
          <a:p>
            <a:pPr>
              <a:lnSpc>
                <a:spcPct val="120000"/>
              </a:lnSpc>
              <a:spcBef>
                <a:spcPct val="500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时间短</a:t>
            </a:r>
            <a:r>
              <a:rPr lang="zh-CN" altLang="en-US" sz="2000" dirty="0" smtClean="0">
                <a:latin typeface="微软雅黑" panose="020B0503020204020204" pitchFamily="34" charset="-122"/>
                <a:ea typeface="微软雅黑" panose="020B0503020204020204" pitchFamily="34" charset="-122"/>
              </a:rPr>
              <a:t>：被</a:t>
            </a:r>
            <a:r>
              <a:rPr lang="zh-CN" altLang="en-US" sz="2000" dirty="0">
                <a:latin typeface="微软雅黑" panose="020B0503020204020204" pitchFamily="34" charset="-122"/>
                <a:ea typeface="微软雅黑" panose="020B0503020204020204" pitchFamily="34" charset="-122"/>
              </a:rPr>
              <a:t>推荐者通常已对公司的情况有所了解，并已为转换工作做好了准备，公司可以尽快面试或雇佣，从而</a:t>
            </a:r>
            <a:r>
              <a:rPr lang="zh-CN" altLang="en-US" sz="2000" b="1" dirty="0">
                <a:latin typeface="微软雅黑" panose="020B0503020204020204" pitchFamily="34" charset="-122"/>
                <a:ea typeface="微软雅黑" panose="020B0503020204020204" pitchFamily="34" charset="-122"/>
              </a:rPr>
              <a:t>缩短招聘时间</a:t>
            </a:r>
            <a:r>
              <a:rPr lang="en-US" altLang="zh-CN" sz="2000" dirty="0">
                <a:latin typeface="微软雅黑" panose="020B0503020204020204" pitchFamily="34" charset="-122"/>
                <a:ea typeface="微软雅黑" panose="020B0503020204020204" pitchFamily="34" charset="-122"/>
              </a:rPr>
              <a:t>;</a:t>
            </a:r>
          </a:p>
          <a:p>
            <a:pPr>
              <a:lnSpc>
                <a:spcPct val="120000"/>
              </a:lnSpc>
              <a:spcBef>
                <a:spcPct val="500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过滤网</a:t>
            </a:r>
            <a:r>
              <a:rPr lang="zh-CN" altLang="en-US" sz="2000" dirty="0" smtClean="0">
                <a:latin typeface="微软雅黑" panose="020B0503020204020204" pitchFamily="34" charset="-122"/>
                <a:ea typeface="微软雅黑" panose="020B0503020204020204" pitchFamily="34" charset="-122"/>
              </a:rPr>
              <a:t>：员工一般不会推荐不合适或不可靠的求职者</a:t>
            </a:r>
            <a:r>
              <a:rPr lang="zh-CN" altLang="en-US" sz="2000" dirty="0">
                <a:latin typeface="微软雅黑" panose="020B0503020204020204" pitchFamily="34" charset="-122"/>
                <a:ea typeface="微软雅黑" panose="020B0503020204020204" pitchFamily="34" charset="-122"/>
              </a:rPr>
              <a:t>，因此成为替公司</a:t>
            </a:r>
            <a:r>
              <a:rPr lang="zh-CN" altLang="en-US" sz="2000" b="1" dirty="0">
                <a:latin typeface="微软雅黑" panose="020B0503020204020204" pitchFamily="34" charset="-122"/>
                <a:ea typeface="微软雅黑" panose="020B0503020204020204" pitchFamily="34" charset="-122"/>
              </a:rPr>
              <a:t>筛选</a:t>
            </a:r>
            <a:r>
              <a:rPr lang="zh-CN" altLang="en-US" sz="2000" dirty="0">
                <a:latin typeface="微软雅黑" panose="020B0503020204020204" pitchFamily="34" charset="-122"/>
                <a:ea typeface="微软雅黑" panose="020B0503020204020204" pitchFamily="34" charset="-122"/>
              </a:rPr>
              <a:t>人才的过滤网</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Tree>
    <p:extLst>
      <p:ext uri="{BB962C8B-B14F-4D97-AF65-F5344CB8AC3E}">
        <p14:creationId xmlns:p14="http://schemas.microsoft.com/office/powerpoint/2010/main" val="566121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691553" cy="3754874"/>
          </a:xfrm>
          <a:prstGeom prst="rect">
            <a:avLst/>
          </a:prstGeom>
        </p:spPr>
        <p:txBody>
          <a:bodyPr wrap="square">
            <a:spAutoFit/>
          </a:bodyPr>
          <a:lstStyle/>
          <a:p>
            <a:pPr>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一、外部招聘的渠道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pP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0066CC"/>
                </a:solidFill>
                <a:latin typeface="微软雅黑" panose="020B0503020204020204" pitchFamily="34" charset="-122"/>
                <a:ea typeface="微软雅黑" panose="020B0503020204020204" pitchFamily="34" charset="-122"/>
              </a:rPr>
              <a:t>员</a:t>
            </a:r>
            <a:r>
              <a:rPr lang="zh-CN" altLang="en-US" sz="2000" b="1" dirty="0">
                <a:solidFill>
                  <a:srgbClr val="FF0000"/>
                </a:solidFill>
                <a:latin typeface="微软雅黑" panose="020B0503020204020204" pitchFamily="34" charset="-122"/>
                <a:ea typeface="微软雅黑" panose="020B0503020204020204" pitchFamily="34" charset="-122"/>
              </a:rPr>
              <a:t>工</a:t>
            </a:r>
            <a:r>
              <a:rPr lang="zh-CN" altLang="en-US" sz="2000" b="1" dirty="0" smtClean="0">
                <a:latin typeface="微软雅黑" panose="020B0503020204020204" pitchFamily="34" charset="-122"/>
                <a:ea typeface="微软雅黑" panose="020B0503020204020204" pitchFamily="34" charset="-122"/>
              </a:rPr>
              <a:t>推荐：</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b="1" dirty="0" smtClean="0">
                <a:solidFill>
                  <a:srgbClr val="FF0000"/>
                </a:solidFill>
                <a:latin typeface="微软雅黑" panose="020B0503020204020204" pitchFamily="34" charset="-122"/>
                <a:ea typeface="微软雅黑" panose="020B0503020204020204" pitchFamily="34" charset="-122"/>
              </a:rPr>
              <a:t>缺点</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易</a:t>
            </a:r>
            <a:r>
              <a:rPr lang="zh-CN" altLang="en-US" sz="2000" b="1" dirty="0">
                <a:latin typeface="微软雅黑" panose="020B0503020204020204" pitchFamily="34" charset="-122"/>
                <a:ea typeface="微软雅黑" panose="020B0503020204020204" pitchFamily="34" charset="-122"/>
              </a:rPr>
              <a:t>使招聘工作受主管喜好程度的影响</a:t>
            </a:r>
            <a:r>
              <a:rPr lang="zh-CN" altLang="en-US" sz="2000" dirty="0">
                <a:latin typeface="微软雅黑" panose="020B0503020204020204" pitchFamily="34" charset="-122"/>
                <a:ea typeface="微软雅黑" panose="020B0503020204020204" pitchFamily="34" charset="-122"/>
              </a:rPr>
              <a:t>，而不是根据能力和工作绩效进行选择，从而</a:t>
            </a:r>
            <a:r>
              <a:rPr lang="zh-CN" altLang="en-US" sz="2000" b="1" dirty="0">
                <a:solidFill>
                  <a:srgbClr val="FF0000"/>
                </a:solidFill>
                <a:latin typeface="微软雅黑" panose="020B0503020204020204" pitchFamily="34" charset="-122"/>
                <a:ea typeface="微软雅黑" panose="020B0503020204020204" pitchFamily="34" charset="-122"/>
              </a:rPr>
              <a:t>影响招聘水平</a:t>
            </a:r>
            <a:r>
              <a:rPr lang="zh-CN" altLang="en-US" sz="2000" dirty="0">
                <a:latin typeface="微软雅黑" panose="020B0503020204020204" pitchFamily="34" charset="-122"/>
                <a:ea typeface="微软雅黑" panose="020B0503020204020204" pitchFamily="34" charset="-122"/>
              </a:rPr>
              <a:t>，尤其是在主管推荐的情况下；</a:t>
            </a:r>
          </a:p>
          <a:p>
            <a:pPr>
              <a:lnSpc>
                <a:spcPct val="120000"/>
              </a:lnSpc>
              <a:spcBef>
                <a:spcPct val="500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）易在组织内形成</a:t>
            </a:r>
            <a:r>
              <a:rPr lang="zh-CN" altLang="en-US" sz="2000" b="1" dirty="0">
                <a:solidFill>
                  <a:srgbClr val="FF0000"/>
                </a:solidFill>
                <a:latin typeface="微软雅黑" panose="020B0503020204020204" pitchFamily="34" charset="-122"/>
                <a:ea typeface="微软雅黑" panose="020B0503020204020204" pitchFamily="34" charset="-122"/>
              </a:rPr>
              <a:t>裙带关系</a:t>
            </a:r>
            <a:r>
              <a:rPr lang="zh-CN" altLang="en-US" sz="2000" dirty="0">
                <a:latin typeface="微软雅黑" panose="020B0503020204020204" pitchFamily="34" charset="-122"/>
                <a:ea typeface="微软雅黑" panose="020B0503020204020204" pitchFamily="34" charset="-122"/>
              </a:rPr>
              <a:t>，不易管理； </a:t>
            </a:r>
          </a:p>
          <a:p>
            <a:pPr>
              <a:lnSpc>
                <a:spcPct val="120000"/>
              </a:lnSpc>
              <a:spcBef>
                <a:spcPct val="500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）选用人员的</a:t>
            </a:r>
            <a:r>
              <a:rPr lang="zh-CN" altLang="en-US" sz="2000" b="1" dirty="0">
                <a:solidFill>
                  <a:srgbClr val="FF0000"/>
                </a:solidFill>
                <a:latin typeface="微软雅黑" panose="020B0503020204020204" pitchFamily="34" charset="-122"/>
                <a:ea typeface="微软雅黑" panose="020B0503020204020204" pitchFamily="34" charset="-122"/>
              </a:rPr>
              <a:t>面</a:t>
            </a:r>
            <a:r>
              <a:rPr lang="zh-CN" altLang="en-US" sz="2000" dirty="0">
                <a:latin typeface="微软雅黑" panose="020B0503020204020204" pitchFamily="34" charset="-122"/>
                <a:ea typeface="微软雅黑" panose="020B0503020204020204" pitchFamily="34" charset="-122"/>
              </a:rPr>
              <a:t>较</a:t>
            </a:r>
            <a:r>
              <a:rPr lang="zh-CN" altLang="en-US" sz="2000" b="1" dirty="0">
                <a:solidFill>
                  <a:srgbClr val="FF0000"/>
                </a:solidFill>
                <a:latin typeface="微软雅黑" panose="020B0503020204020204" pitchFamily="34" charset="-122"/>
                <a:ea typeface="微软雅黑" panose="020B0503020204020204" pitchFamily="34" charset="-122"/>
              </a:rPr>
              <a:t>窄</a:t>
            </a:r>
            <a:r>
              <a:rPr lang="zh-CN" altLang="en-US" sz="2000" dirty="0">
                <a:latin typeface="微软雅黑" panose="020B0503020204020204" pitchFamily="34" charset="-122"/>
                <a:ea typeface="微软雅黑" panose="020B0503020204020204" pitchFamily="34" charset="-122"/>
              </a:rPr>
              <a:t>；</a:t>
            </a:r>
          </a:p>
          <a:p>
            <a:pPr>
              <a:lnSpc>
                <a:spcPct val="120000"/>
              </a:lnSpc>
              <a:spcBef>
                <a:spcPct val="500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）推荐者往往愿意举荐与自已同类的人，从而会在一定</a:t>
            </a:r>
            <a:r>
              <a:rPr lang="zh-CN" altLang="en-US" sz="2000" dirty="0" smtClean="0">
                <a:latin typeface="微软雅黑" panose="020B0503020204020204" pitchFamily="34" charset="-122"/>
                <a:ea typeface="微软雅黑" panose="020B0503020204020204" pitchFamily="34" charset="-122"/>
              </a:rPr>
              <a:t>程度上</a:t>
            </a:r>
            <a:r>
              <a:rPr lang="zh-CN" altLang="en-US" sz="2000" b="1" dirty="0">
                <a:solidFill>
                  <a:srgbClr val="FF0000"/>
                </a:solidFill>
                <a:latin typeface="微软雅黑" panose="020B0503020204020204" pitchFamily="34" charset="-122"/>
                <a:ea typeface="微软雅黑" panose="020B0503020204020204" pitchFamily="34" charset="-122"/>
              </a:rPr>
              <a:t>妨碍平等就业</a:t>
            </a:r>
            <a:r>
              <a:rPr lang="zh-CN" altLang="en-US" sz="2000" dirty="0">
                <a:latin typeface="微软雅黑" panose="020B0503020204020204" pitchFamily="34" charset="-122"/>
                <a:ea typeface="微软雅黑" panose="020B0503020204020204" pitchFamily="34" charset="-122"/>
              </a:rPr>
              <a:t>。</a:t>
            </a:r>
          </a:p>
        </p:txBody>
      </p:sp>
      <p:sp>
        <p:nvSpPr>
          <p:cNvPr id="14" name="文本框 13">
            <a:extLst/>
          </p:cNvPr>
          <p:cNvSpPr txBox="1"/>
          <p:nvPr/>
        </p:nvSpPr>
        <p:spPr>
          <a:xfrm>
            <a:off x="4822288" y="915565"/>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Tree>
    <p:extLst>
      <p:ext uri="{BB962C8B-B14F-4D97-AF65-F5344CB8AC3E}">
        <p14:creationId xmlns:p14="http://schemas.microsoft.com/office/powerpoint/2010/main" val="27646735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2862322"/>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一般来说，专业人员和技术人员的重要来源是（）</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、外部招聘</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校园招聘</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员工推荐</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内部招聘</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90448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2862322"/>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一般来说，专业人员和技术人员的重要来源是（）</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、外部招聘</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B</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校园招聘</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员工推荐</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内部招聘</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49517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262432"/>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简述校园招聘的</a:t>
            </a:r>
            <a:r>
              <a:rPr lang="zh-CN" altLang="en-US" sz="2400" dirty="0" smtClean="0">
                <a:latin typeface="微软雅黑" panose="020B0503020204020204" pitchFamily="34" charset="-122"/>
                <a:ea typeface="微软雅黑" panose="020B0503020204020204" pitchFamily="34" charset="-122"/>
              </a:rPr>
              <a:t>缺点</a:t>
            </a:r>
            <a:endParaRPr lang="en-US" altLang="zh-CN" sz="2400" dirty="0" smtClean="0">
              <a:latin typeface="微软雅黑" panose="020B0503020204020204" pitchFamily="34" charset="-122"/>
              <a:ea typeface="微软雅黑" panose="020B0503020204020204" pitchFamily="34" charset="-122"/>
            </a:endParaRPr>
          </a:p>
          <a:p>
            <a:pPr>
              <a:spcBef>
                <a:spcPct val="50000"/>
              </a:spcBef>
              <a:buFontTx/>
              <a:buNone/>
            </a:pPr>
            <a:r>
              <a:rPr lang="zh-CN" altLang="en-US" sz="2000" b="1" dirty="0" smtClean="0">
                <a:latin typeface="微软雅黑" panose="020B0503020204020204" pitchFamily="34" charset="-122"/>
                <a:ea typeface="微软雅黑" panose="020B0503020204020204" pitchFamily="34" charset="-122"/>
              </a:rPr>
              <a:t>解：</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）许多毕业生，尤其是优秀毕业生在校园招聘中常常有</a:t>
            </a:r>
            <a:r>
              <a:rPr lang="zh-CN" altLang="en-US" sz="2000" b="1" dirty="0">
                <a:solidFill>
                  <a:srgbClr val="FF0000"/>
                </a:solidFill>
                <a:latin typeface="微软雅黑" panose="020B0503020204020204" pitchFamily="34" charset="-122"/>
                <a:ea typeface="微软雅黑" panose="020B0503020204020204" pitchFamily="34" charset="-122"/>
              </a:rPr>
              <a:t>多手准备</a:t>
            </a:r>
            <a:r>
              <a:rPr lang="zh-CN" altLang="en-US" sz="2000" dirty="0">
                <a:latin typeface="微软雅黑" panose="020B0503020204020204" pitchFamily="34" charset="-122"/>
                <a:ea typeface="微软雅黑" panose="020B0503020204020204" pitchFamily="34" charset="-122"/>
              </a:rPr>
              <a:t>；</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流动率</a:t>
            </a:r>
            <a:r>
              <a:rPr lang="zh-CN" altLang="en-US" sz="2000" b="1" dirty="0">
                <a:latin typeface="微软雅黑" panose="020B0503020204020204" pitchFamily="34" charset="-122"/>
                <a:ea typeface="微软雅黑" panose="020B0503020204020204" pitchFamily="34" charset="-122"/>
              </a:rPr>
              <a:t>较</a:t>
            </a:r>
            <a:r>
              <a:rPr lang="zh-CN" altLang="en-US" sz="2000" b="1" dirty="0">
                <a:solidFill>
                  <a:srgbClr val="FF0000"/>
                </a:solidFill>
                <a:latin typeface="微软雅黑" panose="020B0503020204020204" pitchFamily="34" charset="-122"/>
                <a:ea typeface="微软雅黑" panose="020B0503020204020204" pitchFamily="34" charset="-122"/>
              </a:rPr>
              <a:t>高</a:t>
            </a:r>
            <a:r>
              <a:rPr lang="zh-CN" altLang="en-US" sz="2000" dirty="0">
                <a:latin typeface="微软雅黑" panose="020B0503020204020204" pitchFamily="34" charset="-122"/>
                <a:ea typeface="微软雅黑" panose="020B0503020204020204" pitchFamily="34" charset="-122"/>
              </a:rPr>
              <a:t>，不能给企业一种安全感，甚至有时候第一份工作就是他们的跳板</a:t>
            </a:r>
            <a:r>
              <a:rPr lang="en-US" altLang="zh-CN" sz="2000" dirty="0">
                <a:latin typeface="微软雅黑" panose="020B0503020204020204" pitchFamily="34" charset="-122"/>
                <a:ea typeface="微软雅黑" panose="020B0503020204020204" pitchFamily="34" charset="-122"/>
              </a:rPr>
              <a:t>;</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缺乏</a:t>
            </a:r>
            <a:r>
              <a:rPr lang="zh-CN" altLang="en-US" sz="2000" b="1" dirty="0">
                <a:latin typeface="微软雅黑" panose="020B0503020204020204" pitchFamily="34" charset="-122"/>
                <a:ea typeface="微软雅黑" panose="020B0503020204020204" pitchFamily="34" charset="-122"/>
              </a:rPr>
              <a:t>实际工作</a:t>
            </a:r>
            <a:r>
              <a:rPr lang="zh-CN" altLang="en-US" sz="2000" b="1" dirty="0">
                <a:solidFill>
                  <a:srgbClr val="FF0000"/>
                </a:solidFill>
                <a:latin typeface="微软雅黑" panose="020B0503020204020204" pitchFamily="34" charset="-122"/>
                <a:ea typeface="微软雅黑" panose="020B0503020204020204" pitchFamily="34" charset="-122"/>
              </a:rPr>
              <a:t>经验</a:t>
            </a:r>
            <a:r>
              <a:rPr lang="zh-CN" altLang="en-US" sz="2000" dirty="0">
                <a:latin typeface="微软雅黑" panose="020B0503020204020204" pitchFamily="34" charset="-122"/>
                <a:ea typeface="微软雅黑" panose="020B0503020204020204" pitchFamily="34" charset="-122"/>
              </a:rPr>
              <a:t>，对工作和职位容易产生一种不现实的期望；</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学生气较重</a:t>
            </a:r>
            <a:r>
              <a:rPr lang="zh-CN" altLang="en-US" sz="2000" dirty="0">
                <a:latin typeface="微软雅黑" panose="020B0503020204020204" pitchFamily="34" charset="-122"/>
                <a:ea typeface="微软雅黑" panose="020B0503020204020204" pitchFamily="34" charset="-122"/>
              </a:rPr>
              <a:t>，在工作配合、等级管理、制度理解执行等方面会有欠缺；</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）相对于其他一些招聘形式来说，</a:t>
            </a:r>
            <a:r>
              <a:rPr lang="zh-CN" altLang="en-US" sz="2000" b="1" dirty="0">
                <a:solidFill>
                  <a:srgbClr val="FF0000"/>
                </a:solidFill>
                <a:latin typeface="微软雅黑" panose="020B0503020204020204" pitchFamily="34" charset="-122"/>
                <a:ea typeface="微软雅黑" panose="020B0503020204020204" pitchFamily="34" charset="-122"/>
              </a:rPr>
              <a:t>成本</a:t>
            </a:r>
            <a:r>
              <a:rPr lang="zh-CN" altLang="en-US" sz="2000" dirty="0">
                <a:latin typeface="微软雅黑" panose="020B0503020204020204" pitchFamily="34" charset="-122"/>
                <a:ea typeface="微软雅黑" panose="020B0503020204020204" pitchFamily="34" charset="-122"/>
              </a:rPr>
              <a:t>比较</a:t>
            </a:r>
            <a:r>
              <a:rPr lang="zh-CN" altLang="en-US" sz="2000" b="1" dirty="0">
                <a:solidFill>
                  <a:srgbClr val="FF0000"/>
                </a:solidFill>
                <a:latin typeface="微软雅黑" panose="020B0503020204020204" pitchFamily="34" charset="-122"/>
                <a:ea typeface="微软雅黑" panose="020B0503020204020204" pitchFamily="34" charset="-122"/>
              </a:rPr>
              <a:t>高</a:t>
            </a:r>
            <a:r>
              <a:rPr lang="zh-CN" altLang="en-US" sz="2000" dirty="0">
                <a:latin typeface="微软雅黑" panose="020B0503020204020204" pitchFamily="34" charset="-122"/>
                <a:ea typeface="微软雅黑" panose="020B0503020204020204" pitchFamily="34" charset="-122"/>
              </a:rPr>
              <a:t>，花费的</a:t>
            </a:r>
            <a:r>
              <a:rPr lang="zh-CN" altLang="en-US" sz="2000" b="1" dirty="0">
                <a:solidFill>
                  <a:srgbClr val="FF0000"/>
                </a:solidFill>
                <a:latin typeface="微软雅黑" panose="020B0503020204020204" pitchFamily="34" charset="-122"/>
                <a:ea typeface="微软雅黑" panose="020B0503020204020204" pitchFamily="34" charset="-122"/>
              </a:rPr>
              <a:t>时间</a:t>
            </a:r>
            <a:r>
              <a:rPr lang="zh-CN" altLang="en-US" sz="2000" dirty="0">
                <a:latin typeface="微软雅黑" panose="020B0503020204020204" pitchFamily="34" charset="-122"/>
                <a:ea typeface="微软雅黑" panose="020B0503020204020204" pitchFamily="34" charset="-122"/>
              </a:rPr>
              <a:t>也较</a:t>
            </a:r>
            <a:r>
              <a:rPr lang="zh-CN" altLang="en-US" sz="2000" b="1" dirty="0">
                <a:solidFill>
                  <a:srgbClr val="FF0000"/>
                </a:solidFill>
                <a:latin typeface="微软雅黑" panose="020B0503020204020204" pitchFamily="34" charset="-122"/>
                <a:ea typeface="微软雅黑" panose="020B0503020204020204" pitchFamily="34" charset="-122"/>
              </a:rPr>
              <a:t>长</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124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第五</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选聘与面试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0" y="1079742"/>
            <a:ext cx="9144000" cy="2984015"/>
          </a:xfrm>
          <a:prstGeom prst="rect">
            <a:avLst/>
          </a:prstGeom>
        </p:spPr>
      </p:pic>
    </p:spTree>
    <p:extLst>
      <p:ext uri="{BB962C8B-B14F-4D97-AF65-F5344CB8AC3E}">
        <p14:creationId xmlns:p14="http://schemas.microsoft.com/office/powerpoint/2010/main" val="8055086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262432"/>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二、外部招聘的优缺点</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、优点</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）有利于平息和</a:t>
            </a:r>
            <a:r>
              <a:rPr lang="zh-CN" altLang="en-US" sz="2000" b="1" dirty="0">
                <a:solidFill>
                  <a:srgbClr val="FF0000"/>
                </a:solidFill>
                <a:latin typeface="微软雅黑" panose="020B0503020204020204" pitchFamily="34" charset="-122"/>
                <a:ea typeface="微软雅黑" panose="020B0503020204020204" pitchFamily="34" charset="-122"/>
              </a:rPr>
              <a:t>缓和</a:t>
            </a:r>
            <a:r>
              <a:rPr lang="zh-CN" altLang="en-US" sz="2000" dirty="0">
                <a:latin typeface="微软雅黑" panose="020B0503020204020204" pitchFamily="34" charset="-122"/>
                <a:ea typeface="微软雅黑" panose="020B0503020204020204" pitchFamily="34" charset="-122"/>
              </a:rPr>
              <a:t>内部竞争者之间的</a:t>
            </a:r>
            <a:r>
              <a:rPr lang="zh-CN" altLang="en-US" sz="2000" b="1" dirty="0">
                <a:solidFill>
                  <a:srgbClr val="FF0000"/>
                </a:solidFill>
                <a:latin typeface="微软雅黑" panose="020B0503020204020204" pitchFamily="34" charset="-122"/>
                <a:ea typeface="微软雅黑" panose="020B0503020204020204" pitchFamily="34" charset="-122"/>
              </a:rPr>
              <a:t>紧张关系</a:t>
            </a:r>
            <a:r>
              <a:rPr lang="zh-CN" altLang="en-US" sz="2000" dirty="0">
                <a:latin typeface="微软雅黑" panose="020B0503020204020204" pitchFamily="34" charset="-122"/>
                <a:ea typeface="微软雅黑" panose="020B0503020204020204" pitchFamily="34" charset="-122"/>
              </a:rPr>
              <a:t>；</a:t>
            </a: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）能够</a:t>
            </a:r>
            <a:r>
              <a:rPr lang="zh-CN" altLang="en-US" sz="2000" dirty="0">
                <a:latin typeface="微软雅黑" panose="020B0503020204020204" pitchFamily="34" charset="-122"/>
                <a:ea typeface="微软雅黑" panose="020B0503020204020204" pitchFamily="34" charset="-122"/>
              </a:rPr>
              <a:t>为组织带来新的</a:t>
            </a:r>
            <a:r>
              <a:rPr lang="zh-CN" altLang="en-US" sz="2000" b="1" dirty="0">
                <a:solidFill>
                  <a:srgbClr val="FF0000"/>
                </a:solidFill>
                <a:latin typeface="微软雅黑" panose="020B0503020204020204" pitchFamily="34" charset="-122"/>
                <a:ea typeface="微软雅黑" panose="020B0503020204020204" pitchFamily="34" charset="-122"/>
              </a:rPr>
              <a:t>活力</a:t>
            </a:r>
            <a:r>
              <a:rPr lang="zh-CN" altLang="en-US" sz="2000" dirty="0">
                <a:latin typeface="微软雅黑" panose="020B0503020204020204" pitchFamily="34" charset="-122"/>
                <a:ea typeface="微软雅黑" panose="020B0503020204020204" pitchFamily="34" charset="-122"/>
              </a:rPr>
              <a:t>；</a:t>
            </a: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）能为</a:t>
            </a:r>
            <a:r>
              <a:rPr lang="zh-CN" altLang="en-US" sz="2000" dirty="0">
                <a:latin typeface="微软雅黑" panose="020B0503020204020204" pitchFamily="34" charset="-122"/>
                <a:ea typeface="微软雅黑" panose="020B0503020204020204" pitchFamily="34" charset="-122"/>
              </a:rPr>
              <a:t>组织树立良好的</a:t>
            </a:r>
            <a:r>
              <a:rPr lang="zh-CN" altLang="en-US" sz="2000" b="1" dirty="0">
                <a:solidFill>
                  <a:srgbClr val="FF0000"/>
                </a:solidFill>
                <a:latin typeface="微软雅黑" panose="020B0503020204020204" pitchFamily="34" charset="-122"/>
                <a:ea typeface="微软雅黑" panose="020B0503020204020204" pitchFamily="34" charset="-122"/>
              </a:rPr>
              <a:t>形象</a:t>
            </a:r>
            <a:r>
              <a:rPr lang="zh-CN" altLang="en-US" sz="2000" dirty="0">
                <a:latin typeface="微软雅黑" panose="020B0503020204020204" pitchFamily="34" charset="-122"/>
                <a:ea typeface="微软雅黑" panose="020B0503020204020204" pitchFamily="34" charset="-122"/>
              </a:rPr>
              <a:t>；</a:t>
            </a: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）可以</a:t>
            </a:r>
            <a:r>
              <a:rPr lang="zh-CN" altLang="en-US" sz="2000" b="1" dirty="0">
                <a:solidFill>
                  <a:srgbClr val="FF0000"/>
                </a:solidFill>
                <a:latin typeface="微软雅黑" panose="020B0503020204020204" pitchFamily="34" charset="-122"/>
                <a:ea typeface="微软雅黑" panose="020B0503020204020204" pitchFamily="34" charset="-122"/>
              </a:rPr>
              <a:t>规避涟漪效应</a:t>
            </a:r>
            <a:r>
              <a:rPr lang="zh-CN" altLang="en-US" sz="2000" dirty="0">
                <a:latin typeface="微软雅黑" panose="020B0503020204020204" pitchFamily="34" charset="-122"/>
                <a:ea typeface="微软雅黑" panose="020B0503020204020204" pitchFamily="34" charset="-122"/>
              </a:rPr>
              <a:t>产生的各种不良反应</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5.3.2.2</a:t>
            </a:r>
            <a:r>
              <a:rPr lang="zh-CN" altLang="en-US" sz="1400" dirty="0">
                <a:solidFill>
                  <a:schemeClr val="bg1">
                    <a:lumMod val="75000"/>
                  </a:schemeClr>
                </a:solidFill>
              </a:rPr>
              <a:t>外部招聘的优缺点</a:t>
            </a:r>
          </a:p>
        </p:txBody>
      </p:sp>
    </p:spTree>
    <p:extLst>
      <p:ext uri="{BB962C8B-B14F-4D97-AF65-F5344CB8AC3E}">
        <p14:creationId xmlns:p14="http://schemas.microsoft.com/office/powerpoint/2010/main" val="421475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5.3 </a:t>
            </a:r>
            <a:r>
              <a:rPr lang="zh-CN" altLang="en-US" b="1" dirty="0" smtClean="0">
                <a:solidFill>
                  <a:srgbClr val="404040"/>
                </a:solidFill>
                <a:latin typeface="微软雅黑" panose="020B0503020204020204" pitchFamily="34" charset="-122"/>
                <a:ea typeface="微软雅黑" panose="020B0503020204020204" pitchFamily="34" charset="-122"/>
              </a:rPr>
              <a:t>招聘</a:t>
            </a:r>
            <a:r>
              <a:rPr lang="zh-CN" altLang="en-US" b="1" dirty="0">
                <a:solidFill>
                  <a:srgbClr val="404040"/>
                </a:solidFill>
                <a:latin typeface="微软雅黑" panose="020B0503020204020204" pitchFamily="34" charset="-122"/>
                <a:ea typeface="微软雅黑" panose="020B0503020204020204" pitchFamily="34" charset="-122"/>
              </a:rPr>
              <a:t>渠道和方法的选择</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5.3.2</a:t>
            </a:r>
            <a:r>
              <a:rPr lang="zh-CN" altLang="en-US" kern="0" dirty="0">
                <a:solidFill>
                  <a:sysClr val="windowText" lastClr="000000"/>
                </a:solidFill>
              </a:rPr>
              <a:t>外</a:t>
            </a:r>
            <a:r>
              <a:rPr lang="zh-CN" altLang="en-US" kern="0" dirty="0" smtClean="0">
                <a:solidFill>
                  <a:sysClr val="windowText" lastClr="000000"/>
                </a:solidFill>
              </a:rPr>
              <a:t>部</a:t>
            </a:r>
            <a:r>
              <a:rPr lang="zh-CN" altLang="en-US" kern="0" dirty="0">
                <a:solidFill>
                  <a:sysClr val="windowText" lastClr="000000"/>
                </a:solidFill>
              </a:rPr>
              <a:t>招聘的途径与方法</a:t>
            </a:r>
            <a:endParaRPr lang="zh-CN" altLang="en-US" kern="0" dirty="0">
              <a:solidFill>
                <a:sysClr val="windowText" lastClr="000000"/>
              </a:solidFill>
            </a:endParaRPr>
          </a:p>
        </p:txBody>
      </p:sp>
      <p:sp>
        <p:nvSpPr>
          <p:cNvPr id="3" name="矩形 2"/>
          <p:cNvSpPr/>
          <p:nvPr/>
        </p:nvSpPr>
        <p:spPr>
          <a:xfrm>
            <a:off x="488959" y="1477261"/>
            <a:ext cx="8187497" cy="3262432"/>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二、外部招聘的优缺点</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、缺点</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不熟悉</a:t>
            </a:r>
            <a:r>
              <a:rPr lang="zh-CN" altLang="en-US" sz="2000" dirty="0" smtClean="0">
                <a:latin typeface="微软雅黑" panose="020B0503020204020204" pitchFamily="34" charset="-122"/>
                <a:ea typeface="微软雅黑" panose="020B0503020204020204" pitchFamily="34" charset="-122"/>
              </a:rPr>
              <a:t>：外</a:t>
            </a:r>
            <a:r>
              <a:rPr lang="zh-CN" altLang="en-US" sz="2000" dirty="0">
                <a:latin typeface="微软雅黑" panose="020B0503020204020204" pitchFamily="34" charset="-122"/>
                <a:ea typeface="微软雅黑" panose="020B0503020204020204" pitchFamily="34" charset="-122"/>
              </a:rPr>
              <a:t>聘人员</a:t>
            </a:r>
            <a:r>
              <a:rPr lang="zh-CN" altLang="en-US" sz="2000" b="1" dirty="0">
                <a:latin typeface="微软雅黑" panose="020B0503020204020204" pitchFamily="34" charset="-122"/>
                <a:ea typeface="微软雅黑" panose="020B0503020204020204" pitchFamily="34" charset="-122"/>
              </a:rPr>
              <a:t>不熟悉</a:t>
            </a:r>
            <a:r>
              <a:rPr lang="zh-CN" altLang="en-US" sz="2000" dirty="0">
                <a:latin typeface="微软雅黑" panose="020B0503020204020204" pitchFamily="34" charset="-122"/>
                <a:ea typeface="微软雅黑" panose="020B0503020204020204" pitchFamily="34" charset="-122"/>
              </a:rPr>
              <a:t>组织的</a:t>
            </a:r>
            <a:r>
              <a:rPr lang="zh-CN" altLang="en-US" sz="2000" b="1" dirty="0">
                <a:latin typeface="微软雅黑" panose="020B0503020204020204" pitchFamily="34" charset="-122"/>
                <a:ea typeface="微软雅黑" panose="020B0503020204020204" pitchFamily="34" charset="-122"/>
              </a:rPr>
              <a:t>情况</a:t>
            </a:r>
            <a:r>
              <a:rPr lang="zh-CN" altLang="en-US" sz="2000" dirty="0">
                <a:latin typeface="微软雅黑" panose="020B0503020204020204" pitchFamily="34" charset="-122"/>
                <a:ea typeface="微软雅黑" panose="020B0503020204020204" pitchFamily="34" charset="-122"/>
              </a:rPr>
              <a:t>；</a:t>
            </a: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不了解</a:t>
            </a:r>
            <a:r>
              <a:rPr lang="zh-CN" altLang="en-US" sz="2000" dirty="0" smtClean="0">
                <a:latin typeface="微软雅黑" panose="020B0503020204020204" pitchFamily="34" charset="-122"/>
                <a:ea typeface="微软雅黑" panose="020B0503020204020204" pitchFamily="34" charset="-122"/>
              </a:rPr>
              <a:t>：组织</a:t>
            </a:r>
            <a:r>
              <a:rPr lang="zh-CN" altLang="en-US" sz="2000" dirty="0">
                <a:latin typeface="微软雅黑" panose="020B0503020204020204" pitchFamily="34" charset="-122"/>
                <a:ea typeface="微软雅黑" panose="020B0503020204020204" pitchFamily="34" charset="-122"/>
              </a:rPr>
              <a:t>对应聘者的情况</a:t>
            </a:r>
            <a:r>
              <a:rPr lang="zh-CN" altLang="en-US" sz="2000" b="1" dirty="0">
                <a:latin typeface="微软雅黑" panose="020B0503020204020204" pitchFamily="34" charset="-122"/>
                <a:ea typeface="微软雅黑" panose="020B0503020204020204" pitchFamily="34" charset="-122"/>
              </a:rPr>
              <a:t>缺乏</a:t>
            </a:r>
            <a:r>
              <a:rPr lang="zh-CN" altLang="en-US" sz="2000" dirty="0">
                <a:latin typeface="微软雅黑" panose="020B0503020204020204" pitchFamily="34" charset="-122"/>
                <a:ea typeface="微软雅黑" panose="020B0503020204020204" pitchFamily="34" charset="-122"/>
              </a:rPr>
              <a:t>深入的</a:t>
            </a:r>
            <a:r>
              <a:rPr lang="zh-CN" altLang="en-US" sz="2000" b="1" dirty="0">
                <a:latin typeface="微软雅黑" panose="020B0503020204020204" pitchFamily="34" charset="-122"/>
                <a:ea typeface="微软雅黑" panose="020B0503020204020204" pitchFamily="34" charset="-122"/>
              </a:rPr>
              <a:t>了解</a:t>
            </a:r>
            <a:r>
              <a:rPr lang="zh-CN" altLang="en-US" sz="2000" dirty="0">
                <a:latin typeface="微软雅黑" panose="020B0503020204020204" pitchFamily="34" charset="-122"/>
                <a:ea typeface="微软雅黑" panose="020B0503020204020204" pitchFamily="34" charset="-122"/>
              </a:rPr>
              <a:t>；</a:t>
            </a: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不积极</a:t>
            </a:r>
            <a:r>
              <a:rPr lang="zh-CN" altLang="en-US" sz="2000" dirty="0" smtClean="0">
                <a:latin typeface="微软雅黑" panose="020B0503020204020204" pitchFamily="34" charset="-122"/>
                <a:ea typeface="微软雅黑" panose="020B0503020204020204" pitchFamily="34" charset="-122"/>
              </a:rPr>
              <a:t>：对</a:t>
            </a:r>
            <a:r>
              <a:rPr lang="zh-CN" altLang="en-US" sz="2000" dirty="0">
                <a:latin typeface="微软雅黑" panose="020B0503020204020204" pitchFamily="34" charset="-122"/>
                <a:ea typeface="微软雅黑" panose="020B0503020204020204" pitchFamily="34" charset="-122"/>
              </a:rPr>
              <a:t>内部员工的</a:t>
            </a:r>
            <a:r>
              <a:rPr lang="zh-CN" altLang="en-US" sz="2000" b="1" dirty="0">
                <a:latin typeface="微软雅黑" panose="020B0503020204020204" pitchFamily="34" charset="-122"/>
                <a:ea typeface="微软雅黑" panose="020B0503020204020204" pitchFamily="34" charset="-122"/>
              </a:rPr>
              <a:t>积极性</a:t>
            </a:r>
            <a:r>
              <a:rPr lang="zh-CN" altLang="en-US" sz="2000" dirty="0">
                <a:latin typeface="微软雅黑" panose="020B0503020204020204" pitchFamily="34" charset="-122"/>
                <a:ea typeface="微软雅黑" panose="020B0503020204020204" pitchFamily="34" charset="-122"/>
              </a:rPr>
              <a:t>造成打击；</a:t>
            </a: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不便宜</a:t>
            </a:r>
            <a:r>
              <a:rPr lang="zh-CN" altLang="en-US" sz="2000" dirty="0" smtClean="0">
                <a:latin typeface="微软雅黑" panose="020B0503020204020204" pitchFamily="34" charset="-122"/>
                <a:ea typeface="微软雅黑" panose="020B0503020204020204" pitchFamily="34" charset="-122"/>
              </a:rPr>
              <a:t>：招聘</a:t>
            </a:r>
            <a:r>
              <a:rPr lang="zh-CN" altLang="en-US" sz="2000" b="1" dirty="0">
                <a:latin typeface="微软雅黑" panose="020B0503020204020204" pitchFamily="34" charset="-122"/>
                <a:ea typeface="微软雅黑" panose="020B0503020204020204" pitchFamily="34" charset="-122"/>
              </a:rPr>
              <a:t>成本高</a:t>
            </a: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7896" y="54356"/>
            <a:ext cx="2314372" cy="1079431"/>
          </a:xfrm>
          <a:prstGeom prst="rect">
            <a:avLst/>
          </a:prstGeom>
        </p:spPr>
      </p:pic>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5.3.2.2</a:t>
            </a:r>
            <a:r>
              <a:rPr lang="zh-CN" altLang="en-US" sz="1400" dirty="0">
                <a:solidFill>
                  <a:schemeClr val="bg1">
                    <a:lumMod val="75000"/>
                  </a:schemeClr>
                </a:solidFill>
              </a:rPr>
              <a:t>外部招聘的优缺点</a:t>
            </a:r>
          </a:p>
        </p:txBody>
      </p:sp>
    </p:spTree>
    <p:extLst>
      <p:ext uri="{BB962C8B-B14F-4D97-AF65-F5344CB8AC3E}">
        <p14:creationId xmlns:p14="http://schemas.microsoft.com/office/powerpoint/2010/main" val="183384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3389381699"/>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85130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4154982316"/>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98706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第五</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选聘与面试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0" y="769938"/>
            <a:ext cx="9144000" cy="4402487"/>
          </a:xfrm>
          <a:prstGeom prst="rect">
            <a:avLst/>
          </a:prstGeom>
        </p:spPr>
      </p:pic>
    </p:spTree>
    <p:extLst>
      <p:ext uri="{BB962C8B-B14F-4D97-AF65-F5344CB8AC3E}">
        <p14:creationId xmlns:p14="http://schemas.microsoft.com/office/powerpoint/2010/main" val="22471715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93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5.4</a:t>
            </a:r>
            <a:r>
              <a:rPr lang="zh-CN" altLang="en-US" b="1" dirty="0">
                <a:solidFill>
                  <a:srgbClr val="404040"/>
                </a:solidFill>
                <a:latin typeface="微软雅黑" panose="020B0503020204020204" pitchFamily="34" charset="-122"/>
                <a:ea typeface="微软雅黑" panose="020B0503020204020204" pitchFamily="34" charset="-122"/>
              </a:rPr>
              <a:t>筛选与测试</a:t>
            </a:r>
          </a:p>
          <a:p>
            <a:pPr defTabSz="685800" fontAlgn="base">
              <a:spcBef>
                <a:spcPct val="0"/>
              </a:spcBef>
              <a:spcAft>
                <a:spcPct val="0"/>
              </a:spcAft>
            </a:pP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5.4.1</a:t>
            </a:r>
            <a:r>
              <a:rPr lang="zh-CN" altLang="en-US" kern="0" dirty="0">
                <a:solidFill>
                  <a:sysClr val="windowText" lastClr="000000"/>
                </a:solidFill>
              </a:rPr>
              <a:t>测试工具的信度和效度</a:t>
            </a:r>
            <a:endParaRPr lang="zh-CN" altLang="en-US" kern="0" dirty="0">
              <a:solidFill>
                <a:sysClr val="windowText" lastClr="000000"/>
              </a:solidFill>
            </a:endParaRPr>
          </a:p>
        </p:txBody>
      </p:sp>
      <p:sp>
        <p:nvSpPr>
          <p:cNvPr id="3" name="矩形 2"/>
          <p:cNvSpPr/>
          <p:nvPr/>
        </p:nvSpPr>
        <p:spPr>
          <a:xfrm>
            <a:off x="488959" y="1477261"/>
            <a:ext cx="8475529" cy="1785104"/>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信度（可靠性、</a:t>
            </a:r>
            <a:r>
              <a:rPr lang="zh-CN" altLang="en-US" sz="2000" b="1" dirty="0" smtClean="0">
                <a:solidFill>
                  <a:srgbClr val="FF0000"/>
                </a:solidFill>
                <a:latin typeface="微软雅黑" panose="020B0503020204020204" pitchFamily="34" charset="-122"/>
                <a:ea typeface="微软雅黑" panose="020B0503020204020204" pitchFamily="34" charset="-122"/>
              </a:rPr>
              <a:t>稳定性</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200000"/>
              </a:lnSpc>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）用</a:t>
            </a:r>
            <a:r>
              <a:rPr lang="zh-CN" altLang="en-US" sz="2000" dirty="0">
                <a:latin typeface="微软雅黑" panose="020B0503020204020204" pitchFamily="34" charset="-122"/>
                <a:ea typeface="微软雅黑" panose="020B0503020204020204" pitchFamily="34" charset="-122"/>
              </a:rPr>
              <a:t>两项类似的测试去衡量同一个人，结果基本相同；</a:t>
            </a:r>
            <a:endParaRPr lang="en-US" altLang="zh-CN" sz="2000"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）不因为测量的时间、地点和主考官的变化而变化。</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464808" y="21742"/>
            <a:ext cx="2664296" cy="1283212"/>
          </a:xfrm>
          <a:prstGeom prst="rect">
            <a:avLst/>
          </a:prstGeom>
        </p:spPr>
      </p:pic>
    </p:spTree>
    <p:extLst>
      <p:ext uri="{BB962C8B-B14F-4D97-AF65-F5344CB8AC3E}">
        <p14:creationId xmlns:p14="http://schemas.microsoft.com/office/powerpoint/2010/main" val="11014167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93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5.4</a:t>
            </a:r>
            <a:r>
              <a:rPr lang="zh-CN" altLang="en-US" b="1" dirty="0">
                <a:solidFill>
                  <a:srgbClr val="404040"/>
                </a:solidFill>
                <a:latin typeface="微软雅黑" panose="020B0503020204020204" pitchFamily="34" charset="-122"/>
                <a:ea typeface="微软雅黑" panose="020B0503020204020204" pitchFamily="34" charset="-122"/>
              </a:rPr>
              <a:t>筛选与测试</a:t>
            </a:r>
          </a:p>
          <a:p>
            <a:pPr defTabSz="685800" fontAlgn="base">
              <a:spcBef>
                <a:spcPct val="0"/>
              </a:spcBef>
              <a:spcAft>
                <a:spcPct val="0"/>
              </a:spcAft>
            </a:pP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5.4.1</a:t>
            </a:r>
            <a:r>
              <a:rPr lang="zh-CN" altLang="en-US" kern="0" dirty="0">
                <a:solidFill>
                  <a:sysClr val="windowText" lastClr="000000"/>
                </a:solidFill>
              </a:rPr>
              <a:t>测试工具的信度和效度</a:t>
            </a:r>
            <a:endParaRPr lang="zh-CN" altLang="en-US" kern="0" dirty="0">
              <a:solidFill>
                <a:sysClr val="windowText" lastClr="000000"/>
              </a:solidFill>
            </a:endParaRPr>
          </a:p>
        </p:txBody>
      </p:sp>
      <p:sp>
        <p:nvSpPr>
          <p:cNvPr id="3" name="矩形 2"/>
          <p:cNvSpPr/>
          <p:nvPr/>
        </p:nvSpPr>
        <p:spPr>
          <a:xfrm>
            <a:off x="488959" y="1477261"/>
            <a:ext cx="8475529" cy="3323987"/>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、效度（有效性、</a:t>
            </a:r>
            <a:r>
              <a:rPr lang="zh-CN" altLang="en-US" sz="2000" b="1" dirty="0">
                <a:solidFill>
                  <a:srgbClr val="FF0000"/>
                </a:solidFill>
                <a:latin typeface="微软雅黑" panose="020B0503020204020204" pitchFamily="34" charset="-122"/>
                <a:ea typeface="微软雅黑" panose="020B0503020204020204" pitchFamily="34" charset="-122"/>
              </a:rPr>
              <a:t>正确性</a:t>
            </a:r>
            <a:r>
              <a:rPr lang="zh-CN" altLang="en-US" sz="2000" b="1" dirty="0">
                <a:latin typeface="微软雅黑" panose="020B0503020204020204" pitchFamily="34" charset="-122"/>
                <a:ea typeface="微软雅黑" panose="020B0503020204020204" pitchFamily="34" charset="-122"/>
              </a:rPr>
              <a:t>）</a:t>
            </a:r>
          </a:p>
          <a:p>
            <a:pPr>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证明测试效度的两种方法：</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buFontTx/>
              <a:buAutoNum type="arabicPeriod"/>
              <a:defRPr/>
            </a:pPr>
            <a:r>
              <a:rPr lang="zh-CN" altLang="en-US" sz="2000" b="1" dirty="0">
                <a:solidFill>
                  <a:srgbClr val="000000"/>
                </a:solidFill>
                <a:latin typeface="微软雅黑" panose="020B0503020204020204" pitchFamily="34" charset="-122"/>
                <a:ea typeface="微软雅黑" panose="020B0503020204020204" pitchFamily="34" charset="-122"/>
              </a:rPr>
              <a:t>效标效度</a:t>
            </a:r>
            <a:r>
              <a:rPr lang="zh-CN" altLang="en-US" sz="2000" dirty="0">
                <a:solidFill>
                  <a:srgbClr val="000000"/>
                </a:solidFill>
                <a:latin typeface="微软雅黑" panose="020B0503020204020204" pitchFamily="34" charset="-122"/>
                <a:ea typeface="微软雅黑" panose="020B0503020204020204" pitchFamily="34" charset="-122"/>
              </a:rPr>
              <a:t>：通过测试分数与工作绩效的</a:t>
            </a:r>
            <a:r>
              <a:rPr lang="zh-CN" altLang="en-US" sz="2000" b="1" dirty="0">
                <a:solidFill>
                  <a:srgbClr val="000000"/>
                </a:solidFill>
                <a:latin typeface="微软雅黑" panose="020B0503020204020204" pitchFamily="34" charset="-122"/>
                <a:ea typeface="微软雅黑" panose="020B0503020204020204" pitchFamily="34" charset="-122"/>
              </a:rPr>
              <a:t>相关性</a:t>
            </a:r>
            <a:r>
              <a:rPr lang="zh-CN" altLang="en-US" sz="2000" dirty="0">
                <a:solidFill>
                  <a:srgbClr val="000000"/>
                </a:solidFill>
                <a:latin typeface="微软雅黑" panose="020B0503020204020204" pitchFamily="34" charset="-122"/>
                <a:ea typeface="微软雅黑" panose="020B0503020204020204" pitchFamily="34" charset="-122"/>
              </a:rPr>
              <a:t>来证明测试是有效的一种效度类型。</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buFontTx/>
              <a:buAutoNum type="arabicPeriod"/>
              <a:defRPr/>
            </a:pPr>
            <a:r>
              <a:rPr lang="zh-CN" altLang="en-US" sz="2000" b="1" dirty="0">
                <a:solidFill>
                  <a:srgbClr val="000000"/>
                </a:solidFill>
                <a:latin typeface="微软雅黑" panose="020B0503020204020204" pitchFamily="34" charset="-122"/>
                <a:ea typeface="微软雅黑" panose="020B0503020204020204" pitchFamily="34" charset="-122"/>
              </a:rPr>
              <a:t>内容效度</a:t>
            </a:r>
            <a:r>
              <a:rPr lang="zh-CN" altLang="en-US" sz="2000" dirty="0">
                <a:solidFill>
                  <a:srgbClr val="000000"/>
                </a:solidFill>
                <a:latin typeface="微软雅黑" panose="020B0503020204020204" pitchFamily="34" charset="-122"/>
                <a:ea typeface="微软雅黑" panose="020B0503020204020204" pitchFamily="34" charset="-122"/>
              </a:rPr>
              <a:t>：要证明在人员测试中所设计的项目、所提出的问题或者所设置的难题，在多大程度上能够代表实际的工作情景或反映出在实际工作中所存在的</a:t>
            </a:r>
            <a:r>
              <a:rPr lang="zh-CN" altLang="en-US" sz="2000" b="1" dirty="0">
                <a:solidFill>
                  <a:srgbClr val="000000"/>
                </a:solidFill>
                <a:latin typeface="微软雅黑" panose="020B0503020204020204" pitchFamily="34" charset="-122"/>
                <a:ea typeface="微软雅黑" panose="020B0503020204020204" pitchFamily="34" charset="-122"/>
              </a:rPr>
              <a:t>典型问题</a:t>
            </a:r>
            <a:r>
              <a:rPr lang="zh-CN" altLang="en-US" sz="2000" dirty="0">
                <a:solidFill>
                  <a:srgbClr val="000000"/>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464808" y="21742"/>
            <a:ext cx="2664296" cy="1283212"/>
          </a:xfrm>
          <a:prstGeom prst="rect">
            <a:avLst/>
          </a:prstGeom>
        </p:spPr>
      </p:pic>
    </p:spTree>
    <p:extLst>
      <p:ext uri="{BB962C8B-B14F-4D97-AF65-F5344CB8AC3E}">
        <p14:creationId xmlns:p14="http://schemas.microsoft.com/office/powerpoint/2010/main" val="18412668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6050" y="4629150"/>
            <a:ext cx="38290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表格 9">
            <a:extLst/>
          </p:cNvPr>
          <p:cNvGraphicFramePr>
            <a:graphicFrameLocks noGrp="1"/>
          </p:cNvGraphicFramePr>
          <p:nvPr>
            <p:extLst>
              <p:ext uri="{D42A27DB-BD31-4B8C-83A1-F6EECF244321}">
                <p14:modId xmlns:p14="http://schemas.microsoft.com/office/powerpoint/2010/main" val="2802875100"/>
              </p:ext>
            </p:extLst>
          </p:nvPr>
        </p:nvGraphicFramePr>
        <p:xfrm>
          <a:off x="400050" y="2228850"/>
          <a:ext cx="1714500" cy="228600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xmlns="" val="20000"/>
                    </a:ext>
                  </a:extLst>
                </a:gridCol>
              </a:tblGrid>
              <a:tr h="451189">
                <a:tc>
                  <a:txBody>
                    <a:bodyPr/>
                    <a:lstStyle/>
                    <a:p>
                      <a:pPr marL="0" algn="ctr" defTabSz="1219170" rtl="0" eaLnBrk="1" latinLnBrk="0" hangingPunct="1">
                        <a:lnSpc>
                          <a:spcPct val="150000"/>
                        </a:lnSpc>
                      </a:pPr>
                      <a:r>
                        <a:rPr lang="zh-CN" altLang="en-US" sz="1600" b="1" kern="1200" noProof="0" dirty="0">
                          <a:solidFill>
                            <a:schemeClr val="tx1"/>
                          </a:solidFill>
                          <a:latin typeface="微软雅黑" panose="020B0503020204020204" pitchFamily="34" charset="-122"/>
                          <a:ea typeface="微软雅黑" panose="020B0503020204020204" pitchFamily="34" charset="-122"/>
                          <a:cs typeface="+mn-cs"/>
                        </a:rPr>
                        <a:t>招募成本</a:t>
                      </a:r>
                      <a:endParaRPr lang="zh-CN" altLang="en-US" sz="1600" b="1" kern="1200" dirty="0">
                        <a:solidFill>
                          <a:schemeClr val="tx1"/>
                        </a:solidFill>
                        <a:latin typeface="微软雅黑" panose="020B0503020204020204" pitchFamily="34" charset="-122"/>
                        <a:ea typeface="微软雅黑" panose="020B0503020204020204" pitchFamily="34" charset="-122"/>
                        <a:cs typeface="+mn-cs"/>
                      </a:endParaRPr>
                    </a:p>
                  </a:txBody>
                  <a:tcPr marL="68582" marR="68582" marT="34919" marB="34919"/>
                </a:tc>
                <a:extLst>
                  <a:ext uri="{0D108BD9-81ED-4DB2-BD59-A6C34878D82A}">
                    <a16:rowId xmlns:a16="http://schemas.microsoft.com/office/drawing/2014/main" xmlns="" val="10000"/>
                  </a:ext>
                </a:extLst>
              </a:tr>
              <a:tr h="451189">
                <a:tc>
                  <a:txBody>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选拔成本</a:t>
                      </a:r>
                      <a:endParaRPr lang="en-US" altLang="zh-CN" sz="1600" b="1" dirty="0">
                        <a:latin typeface="微软雅黑" panose="020B0503020204020204" pitchFamily="34" charset="-122"/>
                        <a:ea typeface="微软雅黑" panose="020B0503020204020204" pitchFamily="34" charset="-122"/>
                      </a:endParaRPr>
                    </a:p>
                  </a:txBody>
                  <a:tcPr marL="68582" marR="68582" marT="34919" marB="34919"/>
                </a:tc>
                <a:extLst>
                  <a:ext uri="{0D108BD9-81ED-4DB2-BD59-A6C34878D82A}">
                    <a16:rowId xmlns:a16="http://schemas.microsoft.com/office/drawing/2014/main" xmlns="" val="10001"/>
                  </a:ext>
                </a:extLst>
              </a:tr>
              <a:tr h="451189">
                <a:tc>
                  <a:txBody>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录用成本</a:t>
                      </a:r>
                    </a:p>
                  </a:txBody>
                  <a:tcPr marL="68582" marR="68582" marT="34919" marB="34919"/>
                </a:tc>
                <a:extLst>
                  <a:ext uri="{0D108BD9-81ED-4DB2-BD59-A6C34878D82A}">
                    <a16:rowId xmlns:a16="http://schemas.microsoft.com/office/drawing/2014/main" xmlns="" val="10002"/>
                  </a:ext>
                </a:extLst>
              </a:tr>
              <a:tr h="451189">
                <a:tc>
                  <a:txBody>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安置成本</a:t>
                      </a:r>
                    </a:p>
                  </a:txBody>
                  <a:tcPr marL="68582" marR="68582" marT="34919" marB="34919"/>
                </a:tc>
                <a:extLst>
                  <a:ext uri="{0D108BD9-81ED-4DB2-BD59-A6C34878D82A}">
                    <a16:rowId xmlns:a16="http://schemas.microsoft.com/office/drawing/2014/main" xmlns="" val="10003"/>
                  </a:ext>
                </a:extLst>
              </a:tr>
              <a:tr h="481244">
                <a:tc>
                  <a:txBody>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适用性培训成本</a:t>
                      </a:r>
                    </a:p>
                  </a:txBody>
                  <a:tcPr marL="68582" marR="68582" marT="34919" marB="34919"/>
                </a:tc>
                <a:extLst>
                  <a:ext uri="{0D108BD9-81ED-4DB2-BD59-A6C34878D82A}">
                    <a16:rowId xmlns:a16="http://schemas.microsoft.com/office/drawing/2014/main" xmlns="" val="10004"/>
                  </a:ext>
                </a:extLst>
              </a:tr>
            </a:tbl>
          </a:graphicData>
        </a:graphic>
      </p:graphicFrame>
      <p:graphicFrame>
        <p:nvGraphicFramePr>
          <p:cNvPr id="11" name="表格 10">
            <a:extLst/>
          </p:cNvPr>
          <p:cNvGraphicFramePr>
            <a:graphicFrameLocks noGrp="1"/>
          </p:cNvGraphicFramePr>
          <p:nvPr>
            <p:extLst>
              <p:ext uri="{D42A27DB-BD31-4B8C-83A1-F6EECF244321}">
                <p14:modId xmlns:p14="http://schemas.microsoft.com/office/powerpoint/2010/main" val="1097881613"/>
              </p:ext>
            </p:extLst>
          </p:nvPr>
        </p:nvGraphicFramePr>
        <p:xfrm>
          <a:off x="2800350" y="2114550"/>
          <a:ext cx="5943600" cy="2955727"/>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xmlns="" val="20000"/>
                    </a:ext>
                  </a:extLst>
                </a:gridCol>
              </a:tblGrid>
              <a:tr h="457233">
                <a:tc>
                  <a:txBody>
                    <a:bodyPr/>
                    <a:lstStyle/>
                    <a:p>
                      <a:pPr marL="0" marR="0" lvl="0" indent="0" algn="l" defTabSz="1219170" rtl="0" eaLnBrk="1" fontAlgn="auto" latinLnBrk="0" hangingPunct="1">
                        <a:lnSpc>
                          <a:spcPct val="13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指经过招募筛选后，把合适的人员</a:t>
                      </a:r>
                      <a:r>
                        <a:rPr lang="zh-CN" altLang="en-US" sz="1700" b="1" u="none" dirty="0">
                          <a:latin typeface="微软雅黑" panose="020B0503020204020204" pitchFamily="34" charset="-122"/>
                          <a:ea typeface="微软雅黑" panose="020B0503020204020204" pitchFamily="34" charset="-122"/>
                        </a:rPr>
                        <a:t>录用</a:t>
                      </a:r>
                      <a:r>
                        <a:rPr lang="zh-CN" altLang="en-US" sz="1700" dirty="0">
                          <a:latin typeface="微软雅黑" panose="020B0503020204020204" pitchFamily="34" charset="-122"/>
                          <a:ea typeface="微软雅黑" panose="020B0503020204020204" pitchFamily="34" charset="-122"/>
                        </a:rPr>
                        <a:t>到组织中所发生的费用。</a:t>
                      </a:r>
                    </a:p>
                  </a:txBody>
                  <a:tcPr marL="68582" marR="68582" marT="34730" marB="34730"/>
                </a:tc>
                <a:extLst>
                  <a:ext uri="{0D108BD9-81ED-4DB2-BD59-A6C34878D82A}">
                    <a16:rowId xmlns:a16="http://schemas.microsoft.com/office/drawing/2014/main" xmlns="" val="10000"/>
                  </a:ext>
                </a:extLst>
              </a:tr>
              <a:tr h="397402">
                <a:tc>
                  <a:txBody>
                    <a:bodyPr/>
                    <a:lstStyle/>
                    <a:p>
                      <a:pPr marL="0" marR="0" lvl="0" indent="0" algn="l" defTabSz="1219170" rtl="0" eaLnBrk="1" fontAlgn="auto" latinLnBrk="0" hangingPunct="1">
                        <a:lnSpc>
                          <a:spcPct val="13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为</a:t>
                      </a:r>
                      <a:r>
                        <a:rPr lang="zh-CN" altLang="en-US" sz="1700" b="1" u="none" kern="1200" dirty="0">
                          <a:solidFill>
                            <a:schemeClr val="tx1"/>
                          </a:solidFill>
                          <a:latin typeface="微软雅黑" panose="020B0503020204020204" pitchFamily="34" charset="-122"/>
                          <a:ea typeface="微软雅黑" panose="020B0503020204020204" pitchFamily="34" charset="-122"/>
                          <a:cs typeface="+mn-cs"/>
                        </a:rPr>
                        <a:t>安置</a:t>
                      </a:r>
                      <a:r>
                        <a:rPr lang="zh-CN" altLang="en-US" sz="1700" dirty="0">
                          <a:latin typeface="微软雅黑" panose="020B0503020204020204" pitchFamily="34" charset="-122"/>
                          <a:ea typeface="微软雅黑" panose="020B0503020204020204" pitchFamily="34" charset="-122"/>
                        </a:rPr>
                        <a:t>已录取职工到具体工作岗位上时所发生的费用。</a:t>
                      </a:r>
                    </a:p>
                  </a:txBody>
                  <a:tcPr marL="68582" marR="68582" marT="34730" marB="34730"/>
                </a:tc>
                <a:extLst>
                  <a:ext uri="{0D108BD9-81ED-4DB2-BD59-A6C34878D82A}">
                    <a16:rowId xmlns:a16="http://schemas.microsoft.com/office/drawing/2014/main" xmlns="" val="10001"/>
                  </a:ext>
                </a:extLst>
              </a:tr>
              <a:tr h="397402">
                <a:tc>
                  <a:txBody>
                    <a:bodyPr/>
                    <a:lstStyle/>
                    <a:p>
                      <a:pPr algn="l">
                        <a:lnSpc>
                          <a:spcPct val="130000"/>
                        </a:lnSpc>
                      </a:pPr>
                      <a:r>
                        <a:rPr lang="zh-CN" altLang="en-US" sz="1700" dirty="0">
                          <a:latin typeface="微软雅黑" panose="020B0503020204020204" pitchFamily="34" charset="-122"/>
                          <a:ea typeface="微软雅黑" panose="020B0503020204020204" pitchFamily="34" charset="-122"/>
                        </a:rPr>
                        <a:t>为</a:t>
                      </a:r>
                      <a:r>
                        <a:rPr lang="zh-CN" altLang="en-US" sz="1700" b="1" u="none" kern="1200" dirty="0">
                          <a:solidFill>
                            <a:schemeClr val="tx1"/>
                          </a:solidFill>
                          <a:latin typeface="微软雅黑" panose="020B0503020204020204" pitchFamily="34" charset="-122"/>
                          <a:ea typeface="微软雅黑" panose="020B0503020204020204" pitchFamily="34" charset="-122"/>
                          <a:cs typeface="+mn-cs"/>
                        </a:rPr>
                        <a:t>吸引</a:t>
                      </a:r>
                      <a:r>
                        <a:rPr lang="zh-CN" altLang="en-US" sz="1700" dirty="0">
                          <a:latin typeface="微软雅黑" panose="020B0503020204020204" pitchFamily="34" charset="-122"/>
                          <a:ea typeface="微软雅黑" panose="020B0503020204020204" pitchFamily="34" charset="-122"/>
                        </a:rPr>
                        <a:t>组织所需人力资源而发生的费用。</a:t>
                      </a:r>
                    </a:p>
                  </a:txBody>
                  <a:tcPr marL="68582" marR="68582" marT="34730" marB="34730"/>
                </a:tc>
                <a:extLst>
                  <a:ext uri="{0D108BD9-81ED-4DB2-BD59-A6C34878D82A}">
                    <a16:rowId xmlns:a16="http://schemas.microsoft.com/office/drawing/2014/main" xmlns="" val="10002"/>
                  </a:ext>
                </a:extLst>
              </a:tr>
              <a:tr h="725342">
                <a:tc>
                  <a:txBody>
                    <a:bodyPr/>
                    <a:lstStyle/>
                    <a:p>
                      <a:pPr marL="0" marR="0" lvl="0" indent="0" algn="l" defTabSz="1219170" rtl="0" eaLnBrk="1" fontAlgn="auto" latinLnBrk="0" hangingPunct="1">
                        <a:lnSpc>
                          <a:spcPct val="130000"/>
                        </a:lnSpc>
                        <a:spcBef>
                          <a:spcPts val="0"/>
                        </a:spcBef>
                        <a:spcAft>
                          <a:spcPts val="0"/>
                        </a:spcAft>
                        <a:buClrTx/>
                        <a:buSzTx/>
                        <a:buFontTx/>
                        <a:buNone/>
                        <a:tabLst/>
                        <a:defRPr/>
                      </a:pPr>
                      <a:r>
                        <a:rPr lang="zh-CN" altLang="en-US" sz="1700" kern="1200" dirty="0">
                          <a:solidFill>
                            <a:schemeClr val="tx1"/>
                          </a:solidFill>
                          <a:latin typeface="微软雅黑" panose="020B0503020204020204" pitchFamily="34" charset="-122"/>
                          <a:ea typeface="微软雅黑" panose="020B0503020204020204" pitchFamily="34" charset="-122"/>
                          <a:cs typeface="+mn-cs"/>
                        </a:rPr>
                        <a:t>是组织对上岗前的</a:t>
                      </a:r>
                      <a:r>
                        <a:rPr lang="zh-CN" altLang="en-US" sz="1700" b="1" u="none" kern="1200" dirty="0">
                          <a:solidFill>
                            <a:schemeClr val="tx1"/>
                          </a:solidFill>
                          <a:latin typeface="微软雅黑" panose="020B0503020204020204" pitchFamily="34" charset="-122"/>
                          <a:ea typeface="微软雅黑" panose="020B0503020204020204" pitchFamily="34" charset="-122"/>
                          <a:cs typeface="+mn-cs"/>
                        </a:rPr>
                        <a:t>新员工</a:t>
                      </a:r>
                      <a:r>
                        <a:rPr lang="zh-CN" altLang="en-US" sz="1700" kern="1200" dirty="0">
                          <a:solidFill>
                            <a:schemeClr val="tx1"/>
                          </a:solidFill>
                          <a:latin typeface="微软雅黑" panose="020B0503020204020204" pitchFamily="34" charset="-122"/>
                          <a:ea typeface="微软雅黑" panose="020B0503020204020204" pitchFamily="34" charset="-122"/>
                          <a:cs typeface="+mn-cs"/>
                        </a:rPr>
                        <a:t>在组织文化、规章制度、基本知识和基本技能等方面进行</a:t>
                      </a:r>
                      <a:r>
                        <a:rPr lang="zh-CN" altLang="en-US" sz="1700" b="1" u="none" kern="1200" dirty="0">
                          <a:solidFill>
                            <a:schemeClr val="tx1"/>
                          </a:solidFill>
                          <a:latin typeface="微软雅黑" panose="020B0503020204020204" pitchFamily="34" charset="-122"/>
                          <a:ea typeface="微软雅黑" panose="020B0503020204020204" pitchFamily="34" charset="-122"/>
                          <a:cs typeface="+mn-cs"/>
                        </a:rPr>
                        <a:t>培训</a:t>
                      </a:r>
                      <a:r>
                        <a:rPr lang="zh-CN" altLang="en-US" sz="1700" kern="1200" dirty="0">
                          <a:solidFill>
                            <a:schemeClr val="tx1"/>
                          </a:solidFill>
                          <a:latin typeface="微软雅黑" panose="020B0503020204020204" pitchFamily="34" charset="-122"/>
                          <a:ea typeface="微软雅黑" panose="020B0503020204020204" pitchFamily="34" charset="-122"/>
                          <a:cs typeface="+mn-cs"/>
                        </a:rPr>
                        <a:t>所发生的费用。</a:t>
                      </a:r>
                    </a:p>
                  </a:txBody>
                  <a:tcPr marL="68582" marR="68582" marT="34730" marB="34730"/>
                </a:tc>
                <a:extLst>
                  <a:ext uri="{0D108BD9-81ED-4DB2-BD59-A6C34878D82A}">
                    <a16:rowId xmlns:a16="http://schemas.microsoft.com/office/drawing/2014/main" xmlns="" val="10003"/>
                  </a:ext>
                </a:extLst>
              </a:tr>
              <a:tr h="725342">
                <a:tc>
                  <a:txBody>
                    <a:bodyPr/>
                    <a:lstStyle/>
                    <a:p>
                      <a:pPr marL="0" algn="l" defTabSz="1219170" rtl="0" eaLnBrk="1" latinLnBrk="0" hangingPunct="1">
                        <a:lnSpc>
                          <a:spcPct val="130000"/>
                        </a:lnSpc>
                      </a:pPr>
                      <a:r>
                        <a:rPr lang="zh-CN" altLang="en-US" sz="1700" dirty="0">
                          <a:latin typeface="微软雅黑" panose="020B0503020204020204" pitchFamily="34" charset="-122"/>
                          <a:ea typeface="微软雅黑" panose="020B0503020204020204" pitchFamily="34" charset="-122"/>
                        </a:rPr>
                        <a:t>即招聘者对应聘人员进行</a:t>
                      </a:r>
                      <a:r>
                        <a:rPr lang="zh-CN" altLang="en-US" sz="1700" b="1" u="none" kern="1200" dirty="0">
                          <a:solidFill>
                            <a:schemeClr val="tx1"/>
                          </a:solidFill>
                          <a:latin typeface="微软雅黑" panose="020B0503020204020204" pitchFamily="34" charset="-122"/>
                          <a:ea typeface="微软雅黑" panose="020B0503020204020204" pitchFamily="34" charset="-122"/>
                          <a:cs typeface="+mn-cs"/>
                        </a:rPr>
                        <a:t>鉴别选择</a:t>
                      </a:r>
                      <a:r>
                        <a:rPr lang="zh-CN" altLang="en-US" sz="1700" dirty="0">
                          <a:latin typeface="微软雅黑" panose="020B0503020204020204" pitchFamily="34" charset="-122"/>
                          <a:ea typeface="微软雅黑" panose="020B0503020204020204" pitchFamily="34" charset="-122"/>
                        </a:rPr>
                        <a:t>，以便作出录用决定时所支付的费用。</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68582" marR="68582" marT="34730" marB="34730"/>
                </a:tc>
                <a:extLst>
                  <a:ext uri="{0D108BD9-81ED-4DB2-BD59-A6C34878D82A}">
                    <a16:rowId xmlns:a16="http://schemas.microsoft.com/office/drawing/2014/main" xmlns="" val="10004"/>
                  </a:ext>
                </a:extLst>
              </a:tr>
            </a:tbl>
          </a:graphicData>
        </a:graphic>
      </p:graphicFrame>
      <p:cxnSp>
        <p:nvCxnSpPr>
          <p:cNvPr id="12" name="直接箭头连接符 11">
            <a:extLst/>
          </p:cNvPr>
          <p:cNvCxnSpPr/>
          <p:nvPr/>
        </p:nvCxnSpPr>
        <p:spPr>
          <a:xfrm>
            <a:off x="2114550" y="2400300"/>
            <a:ext cx="685800" cy="103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p:cNvPr>
          <p:cNvCxnSpPr/>
          <p:nvPr/>
        </p:nvCxnSpPr>
        <p:spPr>
          <a:xfrm>
            <a:off x="2114550" y="2914650"/>
            <a:ext cx="685800" cy="1817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p:cNvPr>
          <p:cNvCxnSpPr/>
          <p:nvPr/>
        </p:nvCxnSpPr>
        <p:spPr>
          <a:xfrm flipV="1">
            <a:off x="2114550" y="2376935"/>
            <a:ext cx="685800" cy="994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p:cNvPr>
          <p:cNvCxnSpPr/>
          <p:nvPr/>
        </p:nvCxnSpPr>
        <p:spPr>
          <a:xfrm flipV="1">
            <a:off x="2114550" y="3064371"/>
            <a:ext cx="685800" cy="764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p:cNvPr>
          <p:cNvCxnSpPr/>
          <p:nvPr/>
        </p:nvCxnSpPr>
        <p:spPr>
          <a:xfrm flipV="1">
            <a:off x="2114550" y="3914775"/>
            <a:ext cx="685800" cy="37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5.5</a:t>
            </a:r>
            <a:r>
              <a:rPr lang="zh-CN" altLang="en-US" b="1" dirty="0">
                <a:solidFill>
                  <a:srgbClr val="404040"/>
                </a:solidFill>
                <a:latin typeface="微软雅黑" panose="020B0503020204020204" pitchFamily="34" charset="-122"/>
                <a:ea typeface="微软雅黑" panose="020B0503020204020204" pitchFamily="34" charset="-122"/>
              </a:rPr>
              <a:t>评估与</a:t>
            </a:r>
            <a:r>
              <a:rPr lang="zh-CN" altLang="en-US" b="1" dirty="0" smtClean="0">
                <a:solidFill>
                  <a:srgbClr val="404040"/>
                </a:solidFill>
                <a:latin typeface="微软雅黑" panose="020B0503020204020204" pitchFamily="34" charset="-122"/>
                <a:ea typeface="微软雅黑" panose="020B0503020204020204" pitchFamily="34" charset="-122"/>
              </a:rPr>
              <a:t>审核</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21" name="矩形 20"/>
          <p:cNvSpPr/>
          <p:nvPr/>
        </p:nvSpPr>
        <p:spPr>
          <a:xfrm>
            <a:off x="572695" y="1030847"/>
            <a:ext cx="8475529" cy="861774"/>
          </a:xfrm>
          <a:prstGeom prst="rect">
            <a:avLst/>
          </a:prstGeom>
        </p:spPr>
        <p:txBody>
          <a:bodyPr wrap="square">
            <a:spAutoFit/>
          </a:bodyPr>
          <a:lstStyle/>
          <a:p>
            <a:pPr>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、历史成本的</a:t>
            </a:r>
            <a:r>
              <a:rPr lang="zh-CN" altLang="en-US" sz="2000" b="1" dirty="0" smtClean="0">
                <a:latin typeface="微软雅黑" panose="020B0503020204020204" pitchFamily="34" charset="-122"/>
                <a:ea typeface="微软雅黑" panose="020B0503020204020204" pitchFamily="34" charset="-122"/>
              </a:rPr>
              <a:t>核算</a:t>
            </a:r>
            <a:endParaRPr lang="en-US" altLang="zh-CN" sz="2000" b="1" dirty="0" smtClean="0">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a:latin typeface="微软雅黑" panose="020B0503020204020204" pitchFamily="34" charset="-122"/>
                <a:ea typeface="微软雅黑" panose="020B0503020204020204" pitchFamily="34" charset="-122"/>
              </a:rPr>
              <a:t>历史成本是在员工招聘工作中实际花费的各项成本的</a:t>
            </a:r>
            <a:r>
              <a:rPr lang="zh-CN" altLang="en-US" sz="2000" dirty="0" smtClean="0">
                <a:latin typeface="微软雅黑" panose="020B0503020204020204" pitchFamily="34" charset="-122"/>
                <a:ea typeface="微软雅黑" panose="020B0503020204020204" pitchFamily="34" charset="-122"/>
              </a:rPr>
              <a:t>总称</a:t>
            </a:r>
            <a:endParaRPr lang="zh-CN" altLang="en-US"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5903640" y="192923"/>
            <a:ext cx="3240360" cy="1752483"/>
          </a:xfrm>
          <a:prstGeom prst="rect">
            <a:avLst/>
          </a:prstGeom>
        </p:spPr>
      </p:pic>
    </p:spTree>
    <p:extLst>
      <p:ext uri="{BB962C8B-B14F-4D97-AF65-F5344CB8AC3E}">
        <p14:creationId xmlns:p14="http://schemas.microsoft.com/office/powerpoint/2010/main" val="3888898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6050" y="4629150"/>
            <a:ext cx="38290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5903640" y="202746"/>
            <a:ext cx="3204032" cy="1732836"/>
          </a:xfrm>
          <a:prstGeom prst="rect">
            <a:avLst/>
          </a:prstGeom>
        </p:spPr>
      </p:pic>
      <p:sp>
        <p:nvSpPr>
          <p:cNvPr id="13"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5.5</a:t>
            </a:r>
            <a:r>
              <a:rPr lang="zh-CN" altLang="en-US" b="1" dirty="0">
                <a:solidFill>
                  <a:srgbClr val="404040"/>
                </a:solidFill>
                <a:latin typeface="微软雅黑" panose="020B0503020204020204" pitchFamily="34" charset="-122"/>
                <a:ea typeface="微软雅黑" panose="020B0503020204020204" pitchFamily="34" charset="-122"/>
              </a:rPr>
              <a:t>评估与</a:t>
            </a:r>
            <a:r>
              <a:rPr lang="zh-CN" altLang="en-US" b="1" dirty="0" smtClean="0">
                <a:solidFill>
                  <a:srgbClr val="404040"/>
                </a:solidFill>
                <a:latin typeface="微软雅黑" panose="020B0503020204020204" pitchFamily="34" charset="-122"/>
                <a:ea typeface="微软雅黑" panose="020B0503020204020204" pitchFamily="34" charset="-122"/>
              </a:rPr>
              <a:t>审核</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21" name="矩形 20"/>
          <p:cNvSpPr/>
          <p:nvPr/>
        </p:nvSpPr>
        <p:spPr>
          <a:xfrm>
            <a:off x="572695" y="1030847"/>
            <a:ext cx="8475529" cy="4093428"/>
          </a:xfrm>
          <a:prstGeom prst="rect">
            <a:avLst/>
          </a:prstGeom>
        </p:spPr>
        <p:txBody>
          <a:bodyPr wrap="square">
            <a:spAutoFit/>
          </a:bodyPr>
          <a:lstStyle/>
          <a:p>
            <a:pPr>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、离职成本的核算</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）离职前的</a:t>
            </a:r>
            <a:r>
              <a:rPr lang="zh-CN" altLang="en-US" sz="2000" b="1" dirty="0">
                <a:latin typeface="微软雅黑" panose="020B0503020204020204" pitchFamily="34" charset="-122"/>
                <a:ea typeface="微软雅黑" panose="020B0503020204020204" pitchFamily="34" charset="-122"/>
              </a:rPr>
              <a:t>面谈</a:t>
            </a:r>
            <a:r>
              <a:rPr lang="zh-CN" altLang="en-US" sz="2000" dirty="0">
                <a:latin typeface="微软雅黑" panose="020B0503020204020204" pitchFamily="34" charset="-122"/>
                <a:ea typeface="微软雅黑" panose="020B0503020204020204" pitchFamily="34" charset="-122"/>
              </a:rPr>
              <a:t>费用</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）与离职有关的</a:t>
            </a:r>
            <a:r>
              <a:rPr lang="zh-CN" altLang="en-US" sz="2000" b="1" dirty="0">
                <a:latin typeface="微软雅黑" panose="020B0503020204020204" pitchFamily="34" charset="-122"/>
                <a:ea typeface="微软雅黑" panose="020B0503020204020204" pitchFamily="34" charset="-122"/>
              </a:rPr>
              <a:t>管理</a:t>
            </a:r>
            <a:r>
              <a:rPr lang="zh-CN" altLang="en-US" sz="2000" dirty="0">
                <a:latin typeface="微软雅黑" panose="020B0503020204020204" pitchFamily="34" charset="-122"/>
                <a:ea typeface="微软雅黑" panose="020B0503020204020204" pitchFamily="34" charset="-122"/>
              </a:rPr>
              <a:t>活动费用</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离职</a:t>
            </a:r>
            <a:r>
              <a:rPr lang="zh-CN" altLang="en-US" sz="2000" b="1" dirty="0" smtClean="0">
                <a:latin typeface="微软雅黑" panose="020B0503020204020204" pitchFamily="34" charset="-122"/>
                <a:ea typeface="微软雅黑" panose="020B0503020204020204" pitchFamily="34" charset="-122"/>
              </a:rPr>
              <a:t>金</a:t>
            </a:r>
            <a:endParaRPr lang="en-US" altLang="zh-CN" sz="2000" b="1" dirty="0" smtClean="0">
              <a:latin typeface="微软雅黑" panose="020B0503020204020204" pitchFamily="34" charset="-122"/>
              <a:ea typeface="微软雅黑" panose="020B0503020204020204" pitchFamily="34" charset="-122"/>
            </a:endParaRPr>
          </a:p>
          <a:p>
            <a:pPr>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、重置成本的核算</a:t>
            </a:r>
          </a:p>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重置成本</a:t>
            </a:r>
            <a:r>
              <a:rPr lang="zh-CN" altLang="en-US" sz="2000" dirty="0">
                <a:solidFill>
                  <a:srgbClr val="000000"/>
                </a:solidFill>
                <a:latin typeface="微软雅黑" panose="020B0503020204020204" pitchFamily="34" charset="-122"/>
                <a:ea typeface="微软雅黑" panose="020B0503020204020204" pitchFamily="34" charset="-122"/>
              </a:rPr>
              <a:t>是由于招聘失误导致人员流失而引起的组织</a:t>
            </a:r>
            <a:r>
              <a:rPr lang="zh-CN" altLang="en-US" sz="2000" b="1" dirty="0">
                <a:solidFill>
                  <a:srgbClr val="000000"/>
                </a:solidFill>
                <a:latin typeface="微软雅黑" panose="020B0503020204020204" pitchFamily="34" charset="-122"/>
                <a:ea typeface="微软雅黑" panose="020B0503020204020204" pitchFamily="34" charset="-122"/>
              </a:rPr>
              <a:t>重新招聘</a:t>
            </a:r>
            <a:r>
              <a:rPr lang="zh-CN" altLang="en-US" sz="2000" dirty="0">
                <a:solidFill>
                  <a:srgbClr val="000000"/>
                </a:solidFill>
                <a:latin typeface="微软雅黑" panose="020B0503020204020204" pitchFamily="34" charset="-122"/>
                <a:ea typeface="微软雅黑" panose="020B0503020204020204" pitchFamily="34" charset="-122"/>
              </a:rPr>
              <a:t>所花费的费用。</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rPr>
              <a:t>）新聘员工的</a:t>
            </a:r>
            <a:r>
              <a:rPr lang="zh-CN" altLang="en-US" sz="2000" b="1" dirty="0">
                <a:solidFill>
                  <a:srgbClr val="000000"/>
                </a:solidFill>
                <a:latin typeface="微软雅黑" panose="020B0503020204020204" pitchFamily="34" charset="-122"/>
                <a:ea typeface="微软雅黑" panose="020B0503020204020204" pitchFamily="34" charset="-122"/>
              </a:rPr>
              <a:t>补充</a:t>
            </a:r>
            <a:r>
              <a:rPr lang="zh-CN" altLang="en-US" sz="2000" dirty="0">
                <a:solidFill>
                  <a:srgbClr val="000000"/>
                </a:solidFill>
                <a:latin typeface="微软雅黑" panose="020B0503020204020204" pitchFamily="34" charset="-122"/>
                <a:ea typeface="微软雅黑" panose="020B0503020204020204" pitchFamily="34" charset="-122"/>
              </a:rPr>
              <a:t>费用</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）新聘员工的</a:t>
            </a:r>
            <a:r>
              <a:rPr lang="zh-CN" altLang="en-US" sz="2000" b="1" dirty="0">
                <a:solidFill>
                  <a:srgbClr val="000000"/>
                </a:solidFill>
                <a:latin typeface="微软雅黑" panose="020B0503020204020204" pitchFamily="34" charset="-122"/>
                <a:ea typeface="微软雅黑" panose="020B0503020204020204" pitchFamily="34" charset="-122"/>
              </a:rPr>
              <a:t>培训</a:t>
            </a:r>
            <a:r>
              <a:rPr lang="zh-CN" altLang="en-US" sz="2000" dirty="0" smtClean="0">
                <a:solidFill>
                  <a:srgbClr val="000000"/>
                </a:solidFill>
                <a:latin typeface="微软雅黑" panose="020B0503020204020204" pitchFamily="34" charset="-122"/>
                <a:ea typeface="微软雅黑" panose="020B0503020204020204" pitchFamily="34" charset="-122"/>
              </a:rPr>
              <a:t>费用</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5.5.1.3</a:t>
            </a:r>
            <a:r>
              <a:rPr lang="zh-CN" altLang="en-US" sz="1400" dirty="0">
                <a:solidFill>
                  <a:schemeClr val="bg1">
                    <a:lumMod val="75000"/>
                  </a:schemeClr>
                </a:solidFill>
              </a:rPr>
              <a:t>重置成本的核算</a:t>
            </a:r>
          </a:p>
        </p:txBody>
      </p:sp>
      <p:sp>
        <p:nvSpPr>
          <p:cNvPr id="17" name="文本框 16">
            <a:extLst/>
          </p:cNvPr>
          <p:cNvSpPr txBox="1"/>
          <p:nvPr/>
        </p:nvSpPr>
        <p:spPr>
          <a:xfrm>
            <a:off x="2970251" y="2820701"/>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294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903640" y="202746"/>
            <a:ext cx="3204032" cy="1732836"/>
          </a:xfrm>
          <a:prstGeom prst="rect">
            <a:avLst/>
          </a:prstGeom>
        </p:spPr>
      </p:pic>
      <p:sp>
        <p:nvSpPr>
          <p:cNvPr id="13"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5.5</a:t>
            </a:r>
            <a:r>
              <a:rPr lang="zh-CN" altLang="en-US" b="1" dirty="0">
                <a:solidFill>
                  <a:srgbClr val="404040"/>
                </a:solidFill>
                <a:latin typeface="微软雅黑" panose="020B0503020204020204" pitchFamily="34" charset="-122"/>
                <a:ea typeface="微软雅黑" panose="020B0503020204020204" pitchFamily="34" charset="-122"/>
              </a:rPr>
              <a:t>评估与</a:t>
            </a:r>
            <a:r>
              <a:rPr lang="zh-CN" altLang="en-US" b="1" dirty="0" smtClean="0">
                <a:solidFill>
                  <a:srgbClr val="404040"/>
                </a:solidFill>
                <a:latin typeface="微软雅黑" panose="020B0503020204020204" pitchFamily="34" charset="-122"/>
                <a:ea typeface="微软雅黑" panose="020B0503020204020204" pitchFamily="34" charset="-122"/>
              </a:rPr>
              <a:t>审核</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21" name="矩形 20"/>
          <p:cNvSpPr/>
          <p:nvPr/>
        </p:nvSpPr>
        <p:spPr>
          <a:xfrm>
            <a:off x="572695" y="1030847"/>
            <a:ext cx="8475529" cy="861774"/>
          </a:xfrm>
          <a:prstGeom prst="rect">
            <a:avLst/>
          </a:prstGeom>
        </p:spPr>
        <p:txBody>
          <a:bodyPr wrap="square">
            <a:spAutoFit/>
          </a:bodyPr>
          <a:lstStyle/>
          <a:p>
            <a:pPr>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、录用人员评估指标</a:t>
            </a:r>
            <a:r>
              <a:rPr lang="zh-CN" altLang="en-US" sz="2000" b="1" dirty="0" smtClean="0">
                <a:latin typeface="微软雅黑" panose="020B0503020204020204" pitchFamily="34" charset="-122"/>
                <a:ea typeface="微软雅黑" panose="020B0503020204020204" pitchFamily="34" charset="-122"/>
              </a:rPr>
              <a:t>体系</a:t>
            </a:r>
            <a:endParaRPr lang="en-US" altLang="zh-CN" sz="2000" b="1" dirty="0" smtClean="0">
              <a:latin typeface="微软雅黑" panose="020B0503020204020204" pitchFamily="34" charset="-122"/>
              <a:ea typeface="微软雅黑" panose="020B0503020204020204" pitchFamily="34" charset="-122"/>
            </a:endParaRPr>
          </a:p>
          <a:p>
            <a:pPr>
              <a:spcBef>
                <a:spcPct val="50000"/>
              </a:spcBef>
              <a:buFontTx/>
              <a:buNone/>
            </a:pPr>
            <a:endParaRPr lang="zh-CN" altLang="en-US" sz="20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5.5.3.0</a:t>
            </a:r>
            <a:r>
              <a:rPr lang="zh-CN" altLang="en-US" sz="1400" dirty="0">
                <a:solidFill>
                  <a:schemeClr val="bg1">
                    <a:lumMod val="75000"/>
                  </a:schemeClr>
                </a:solidFill>
              </a:rPr>
              <a:t>录用人员评估指标体系</a:t>
            </a:r>
          </a:p>
        </p:txBody>
      </p:sp>
      <p:sp>
        <p:nvSpPr>
          <p:cNvPr id="17" name="文本框 16">
            <a:extLst/>
          </p:cNvPr>
          <p:cNvSpPr txBox="1"/>
          <p:nvPr/>
        </p:nvSpPr>
        <p:spPr>
          <a:xfrm>
            <a:off x="3719614" y="94311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35496" y="1774983"/>
            <a:ext cx="25908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buFont typeface="微软雅黑" panose="020B0503020204020204" pitchFamily="34" charset="-122"/>
              <a:buAutoNum type="circleNumDbPlain"/>
            </a:pPr>
            <a:r>
              <a:rPr lang="zh-CN" altLang="en-US" sz="2000" b="1" dirty="0">
                <a:solidFill>
                  <a:srgbClr val="000000"/>
                </a:solidFill>
                <a:latin typeface="微软雅黑" panose="020B0503020204020204" pitchFamily="34" charset="-122"/>
                <a:ea typeface="微软雅黑" panose="020B0503020204020204" pitchFamily="34" charset="-122"/>
              </a:rPr>
              <a:t>录用比</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200000"/>
              </a:lnSpc>
              <a:buFont typeface="微软雅黑" panose="020B0503020204020204" pitchFamily="34" charset="-122"/>
              <a:buAutoNum type="circleNumDbPlain"/>
            </a:pPr>
            <a:r>
              <a:rPr lang="zh-CN" altLang="en-US" sz="2000" b="1" dirty="0">
                <a:solidFill>
                  <a:srgbClr val="000000"/>
                </a:solidFill>
                <a:latin typeface="微软雅黑" panose="020B0503020204020204" pitchFamily="34" charset="-122"/>
                <a:ea typeface="微软雅黑" panose="020B0503020204020204" pitchFamily="34" charset="-122"/>
              </a:rPr>
              <a:t>招聘完成比</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200000"/>
              </a:lnSpc>
              <a:buFont typeface="微软雅黑" panose="020B0503020204020204" pitchFamily="34" charset="-122"/>
              <a:buAutoNum type="circleNumDbPlain"/>
            </a:pPr>
            <a:r>
              <a:rPr lang="zh-CN" altLang="en-US" sz="2000" b="1" dirty="0">
                <a:solidFill>
                  <a:srgbClr val="000000"/>
                </a:solidFill>
                <a:latin typeface="微软雅黑" panose="020B0503020204020204" pitchFamily="34" charset="-122"/>
                <a:ea typeface="微软雅黑" panose="020B0503020204020204" pitchFamily="34" charset="-122"/>
              </a:rPr>
              <a:t>应聘比</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200000"/>
              </a:lnSpc>
              <a:buFont typeface="微软雅黑" panose="020B0503020204020204" pitchFamily="34" charset="-122"/>
              <a:buAutoNum type="circleNumDbPlain"/>
            </a:pPr>
            <a:r>
              <a:rPr lang="zh-CN" altLang="en-US" sz="2000" b="1" dirty="0">
                <a:solidFill>
                  <a:srgbClr val="000000"/>
                </a:solidFill>
                <a:latin typeface="微软雅黑" panose="020B0503020204020204" pitchFamily="34" charset="-122"/>
                <a:ea typeface="微软雅黑" panose="020B0503020204020204" pitchFamily="34" charset="-122"/>
              </a:rPr>
              <a:t>录用成功比</a:t>
            </a:r>
            <a:r>
              <a:rPr lang="zh-CN" altLang="en-US" sz="2000" dirty="0">
                <a:solidFill>
                  <a:srgbClr val="000000"/>
                </a:solidFill>
                <a:latin typeface="微软雅黑" panose="020B0503020204020204" pitchFamily="34" charset="-122"/>
                <a:ea typeface="微软雅黑" panose="020B0503020204020204" pitchFamily="34" charset="-122"/>
              </a:rPr>
              <a:t>：</a:t>
            </a:r>
          </a:p>
        </p:txBody>
      </p:sp>
      <p:sp>
        <p:nvSpPr>
          <p:cNvPr id="9" name="矩形 8"/>
          <p:cNvSpPr>
            <a:spLocks noChangeArrowheads="1"/>
          </p:cNvSpPr>
          <p:nvPr/>
        </p:nvSpPr>
        <p:spPr bwMode="auto">
          <a:xfrm>
            <a:off x="4836096" y="1851183"/>
            <a:ext cx="4190571"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buFont typeface="Calibri" panose="020F0502020204030204" pitchFamily="34" charset="0"/>
              <a:buAutoNum type="alphaUcPeriod"/>
            </a:pPr>
            <a:r>
              <a:rPr lang="zh-CN" altLang="en-US" sz="2000" dirty="0">
                <a:solidFill>
                  <a:srgbClr val="000000"/>
                </a:solidFill>
                <a:latin typeface="微软雅黑" panose="020B0503020204020204" pitchFamily="34" charset="-122"/>
                <a:ea typeface="微软雅黑" panose="020B0503020204020204" pitchFamily="34" charset="-122"/>
              </a:rPr>
              <a:t>录用成功人数</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录用人数</a:t>
            </a:r>
            <a:r>
              <a:rPr lang="en-US" altLang="zh-CN" sz="2000" dirty="0">
                <a:solidFill>
                  <a:srgbClr val="000000"/>
                </a:solidFill>
                <a:latin typeface="微软雅黑" panose="020B0503020204020204" pitchFamily="34" charset="-122"/>
                <a:ea typeface="微软雅黑" panose="020B0503020204020204" pitchFamily="34" charset="-122"/>
              </a:rPr>
              <a:t>×100%</a:t>
            </a:r>
            <a:endParaRPr lang="zh-CN" altLang="en-US" sz="2000" dirty="0">
              <a:solidFill>
                <a:srgbClr val="000000"/>
              </a:solidFill>
              <a:latin typeface="微软雅黑" panose="020B0503020204020204" pitchFamily="34" charset="-122"/>
              <a:ea typeface="微软雅黑" panose="020B0503020204020204" pitchFamily="34" charset="-122"/>
            </a:endParaRPr>
          </a:p>
          <a:p>
            <a:pPr>
              <a:lnSpc>
                <a:spcPct val="200000"/>
              </a:lnSpc>
              <a:buFont typeface="Calibri" panose="020F0502020204030204" pitchFamily="34" charset="0"/>
              <a:buAutoNum type="alphaUcPeriod"/>
            </a:pPr>
            <a:r>
              <a:rPr lang="zh-CN" altLang="en-US" sz="2000" dirty="0">
                <a:solidFill>
                  <a:srgbClr val="000000"/>
                </a:solidFill>
                <a:latin typeface="微软雅黑" panose="020B0503020204020204" pitchFamily="34" charset="-122"/>
                <a:ea typeface="微软雅黑" panose="020B0503020204020204" pitchFamily="34" charset="-122"/>
              </a:rPr>
              <a:t>录用人数</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应聘人数</a:t>
            </a:r>
            <a:r>
              <a:rPr lang="en-US" altLang="zh-CN" sz="2000" dirty="0">
                <a:solidFill>
                  <a:srgbClr val="000000"/>
                </a:solidFill>
                <a:latin typeface="微软雅黑" panose="020B0503020204020204" pitchFamily="34" charset="-122"/>
                <a:ea typeface="微软雅黑" panose="020B0503020204020204" pitchFamily="34" charset="-122"/>
              </a:rPr>
              <a:t>×100%</a:t>
            </a:r>
          </a:p>
          <a:p>
            <a:pPr>
              <a:lnSpc>
                <a:spcPct val="200000"/>
              </a:lnSpc>
              <a:buFont typeface="Calibri" panose="020F0502020204030204" pitchFamily="34" charset="0"/>
              <a:buAutoNum type="alphaUcPeriod"/>
            </a:pPr>
            <a:r>
              <a:rPr lang="zh-CN" altLang="en-US" sz="2000" dirty="0">
                <a:solidFill>
                  <a:srgbClr val="000000"/>
                </a:solidFill>
                <a:latin typeface="微软雅黑" panose="020B0503020204020204" pitchFamily="34" charset="-122"/>
                <a:ea typeface="微软雅黑" panose="020B0503020204020204" pitchFamily="34" charset="-122"/>
              </a:rPr>
              <a:t>应聘人数</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计划招聘人数</a:t>
            </a:r>
            <a:r>
              <a:rPr lang="en-US" altLang="zh-CN" sz="2000" dirty="0">
                <a:solidFill>
                  <a:srgbClr val="000000"/>
                </a:solidFill>
                <a:latin typeface="微软雅黑" panose="020B0503020204020204" pitchFamily="34" charset="-122"/>
                <a:ea typeface="微软雅黑" panose="020B0503020204020204" pitchFamily="34" charset="-122"/>
              </a:rPr>
              <a:t>×100%</a:t>
            </a:r>
          </a:p>
          <a:p>
            <a:pPr>
              <a:lnSpc>
                <a:spcPct val="200000"/>
              </a:lnSpc>
              <a:buFont typeface="Calibri" panose="020F0502020204030204" pitchFamily="34" charset="0"/>
              <a:buAutoNum type="alphaUcPeriod"/>
            </a:pPr>
            <a:r>
              <a:rPr lang="zh-CN" altLang="en-US" sz="2000" dirty="0">
                <a:solidFill>
                  <a:srgbClr val="000000"/>
                </a:solidFill>
                <a:latin typeface="微软雅黑" panose="020B0503020204020204" pitchFamily="34" charset="-122"/>
                <a:ea typeface="微软雅黑" panose="020B0503020204020204" pitchFamily="34" charset="-122"/>
              </a:rPr>
              <a:t>录用人数</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计划招聘人数</a:t>
            </a:r>
            <a:r>
              <a:rPr lang="en-US" altLang="zh-CN" sz="2000" dirty="0">
                <a:solidFill>
                  <a:srgbClr val="000000"/>
                </a:solidFill>
                <a:latin typeface="微软雅黑" panose="020B0503020204020204" pitchFamily="34" charset="-122"/>
                <a:ea typeface="微软雅黑" panose="020B0503020204020204" pitchFamily="34" charset="-122"/>
              </a:rPr>
              <a:t>×100%</a:t>
            </a:r>
          </a:p>
        </p:txBody>
      </p:sp>
      <p:cxnSp>
        <p:nvCxnSpPr>
          <p:cNvPr id="10" name="直接箭头连接符 9">
            <a:extLst/>
          </p:cNvPr>
          <p:cNvCxnSpPr/>
          <p:nvPr/>
        </p:nvCxnSpPr>
        <p:spPr>
          <a:xfrm flipV="1">
            <a:off x="2051720" y="2316684"/>
            <a:ext cx="2758739" cy="169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p:cNvPr>
          <p:cNvCxnSpPr/>
          <p:nvPr/>
        </p:nvCxnSpPr>
        <p:spPr>
          <a:xfrm>
            <a:off x="1475656" y="2203015"/>
            <a:ext cx="3360440" cy="65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p:cNvPr>
          <p:cNvCxnSpPr/>
          <p:nvPr/>
        </p:nvCxnSpPr>
        <p:spPr>
          <a:xfrm>
            <a:off x="2051720" y="2819915"/>
            <a:ext cx="2784376" cy="1264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p:cNvPr>
          <p:cNvCxnSpPr/>
          <p:nvPr/>
        </p:nvCxnSpPr>
        <p:spPr>
          <a:xfrm>
            <a:off x="1475656" y="3424750"/>
            <a:ext cx="3360440" cy="110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31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5.1</a:t>
            </a:r>
            <a:r>
              <a:rPr lang="zh-CN" altLang="en-US" b="1" dirty="0">
                <a:solidFill>
                  <a:srgbClr val="404040"/>
                </a:solidFill>
                <a:latin typeface="微软雅黑" panose="020B0503020204020204" pitchFamily="34" charset="-122"/>
                <a:ea typeface="微软雅黑" panose="020B0503020204020204" pitchFamily="34" charset="-122"/>
              </a:rPr>
              <a:t>员工招聘概述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5.1.1</a:t>
            </a:r>
            <a:r>
              <a:rPr lang="zh-CN" altLang="en-US" kern="0" dirty="0">
                <a:solidFill>
                  <a:sysClr val="windowText" lastClr="000000"/>
                </a:solidFill>
              </a:rPr>
              <a:t>员工招聘的含义</a:t>
            </a:r>
          </a:p>
        </p:txBody>
      </p:sp>
      <p:sp>
        <p:nvSpPr>
          <p:cNvPr id="3" name="矩形 2"/>
          <p:cNvSpPr/>
          <p:nvPr/>
        </p:nvSpPr>
        <p:spPr>
          <a:xfrm>
            <a:off x="488959" y="1477261"/>
            <a:ext cx="8475529" cy="2092881"/>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、员工招聘的含义</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指为了实现组织目标，由人力资源管理部门和其他职能部门根据组织战略和人力资源规划的要求，通过多种渠道和方法，</a:t>
            </a:r>
            <a:r>
              <a:rPr lang="zh-CN" altLang="en-US" sz="2000" b="1" dirty="0">
                <a:latin typeface="微软雅黑" panose="020B0503020204020204" pitchFamily="34" charset="-122"/>
                <a:ea typeface="微软雅黑" panose="020B0503020204020204" pitchFamily="34" charset="-122"/>
              </a:rPr>
              <a:t>把符合职位要求者吸引到组织中来，以填补职位空缺岗位的过程</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844560" y="29528"/>
            <a:ext cx="2199023" cy="1244303"/>
          </a:xfrm>
          <a:prstGeom prst="rect">
            <a:avLst/>
          </a:prstGeom>
        </p:spPr>
      </p:pic>
    </p:spTree>
    <p:extLst>
      <p:ext uri="{BB962C8B-B14F-4D97-AF65-F5344CB8AC3E}">
        <p14:creationId xmlns:p14="http://schemas.microsoft.com/office/powerpoint/2010/main" val="13241676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【1607】</a:t>
            </a:r>
            <a:r>
              <a:rPr lang="zh-CN" altLang="en-US" sz="2400" dirty="0">
                <a:latin typeface="微软雅黑" panose="020B0503020204020204" pitchFamily="34" charset="-122"/>
                <a:ea typeface="微软雅黑" panose="020B0503020204020204" pitchFamily="34" charset="-122"/>
              </a:rPr>
              <a:t>因招聘不慎，导致员工流失而引起企业重新招聘所花费的费用，叫做（）</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、安置成本</a:t>
            </a:r>
          </a:p>
          <a:p>
            <a:pPr algn="just">
              <a:lnSpc>
                <a:spcPct val="150000"/>
              </a:lnSpc>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重置成本</a:t>
            </a:r>
          </a:p>
          <a:p>
            <a:pPr algn="just">
              <a:lnSpc>
                <a:spcPct val="150000"/>
              </a:lnSpc>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机会成本</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、离职成本</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015135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【1607】</a:t>
            </a:r>
            <a:r>
              <a:rPr lang="zh-CN" altLang="en-US" sz="2400" dirty="0">
                <a:latin typeface="微软雅黑" panose="020B0503020204020204" pitchFamily="34" charset="-122"/>
                <a:ea typeface="微软雅黑" panose="020B0503020204020204" pitchFamily="34" charset="-122"/>
              </a:rPr>
              <a:t>因招聘不慎，导致员工流失而引起企业重新招聘所花费的费用，叫做（）</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、安置成本</a:t>
            </a:r>
          </a:p>
          <a:p>
            <a:pPr algn="just">
              <a:lnSpc>
                <a:spcPct val="150000"/>
              </a:lnSpc>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重置成本</a:t>
            </a:r>
          </a:p>
          <a:p>
            <a:pPr algn="just">
              <a:lnSpc>
                <a:spcPct val="150000"/>
              </a:lnSpc>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机会成本</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、离职成本</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257142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【1301】</a:t>
            </a:r>
            <a:r>
              <a:rPr lang="zh-CN" altLang="en-US" sz="2400" dirty="0">
                <a:latin typeface="微软雅黑" panose="020B0503020204020204" pitchFamily="34" charset="-122"/>
                <a:ea typeface="微软雅黑" panose="020B0503020204020204" pitchFamily="34" charset="-122"/>
              </a:rPr>
              <a:t> 根据招聘计划对录用人员的质量和数量进行评价的过程叫做（）</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、录用人员评估</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招聘评估</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招聘质量评估</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招聘成本评估</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83922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754154"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【1301】</a:t>
            </a:r>
            <a:r>
              <a:rPr lang="zh-CN" altLang="en-US" sz="2400" dirty="0">
                <a:latin typeface="微软雅黑" panose="020B0503020204020204" pitchFamily="34" charset="-122"/>
                <a:ea typeface="微软雅黑" panose="020B0503020204020204" pitchFamily="34" charset="-122"/>
              </a:rPr>
              <a:t> 根据招聘计划对录用人员的质量和数量进行评价的过程叫做（）</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、录用人员评估</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招聘评估</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招聘质量评估</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招聘成本评估</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970512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586273619"/>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21968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870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5.1</a:t>
            </a:r>
            <a:r>
              <a:rPr lang="zh-CN" altLang="en-US" b="1" dirty="0">
                <a:solidFill>
                  <a:srgbClr val="404040"/>
                </a:solidFill>
                <a:latin typeface="微软雅黑" panose="020B0503020204020204" pitchFamily="34" charset="-122"/>
                <a:ea typeface="微软雅黑" panose="020B0503020204020204" pitchFamily="34" charset="-122"/>
              </a:rPr>
              <a:t>员工招聘概述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5.1.1</a:t>
            </a:r>
            <a:r>
              <a:rPr lang="zh-CN" altLang="en-US" kern="0" dirty="0">
                <a:solidFill>
                  <a:sysClr val="windowText" lastClr="000000"/>
                </a:solidFill>
              </a:rPr>
              <a:t>员工招聘的含义</a:t>
            </a:r>
          </a:p>
        </p:txBody>
      </p:sp>
      <p:sp>
        <p:nvSpPr>
          <p:cNvPr id="3" name="矩形 2"/>
          <p:cNvSpPr/>
          <p:nvPr/>
        </p:nvSpPr>
        <p:spPr>
          <a:xfrm>
            <a:off x="488959" y="1477261"/>
            <a:ext cx="8187497" cy="3631763"/>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、员工招聘的</a:t>
            </a:r>
            <a:r>
              <a:rPr lang="zh-CN" altLang="en-US" sz="2000" b="1" dirty="0" smtClean="0">
                <a:solidFill>
                  <a:srgbClr val="FF0000"/>
                </a:solidFill>
                <a:latin typeface="微软雅黑" panose="020B0503020204020204" pitchFamily="34" charset="-122"/>
                <a:ea typeface="微软雅黑" panose="020B0503020204020204" pitchFamily="34" charset="-122"/>
              </a:rPr>
              <a:t>途径</a:t>
            </a:r>
            <a:r>
              <a:rPr lang="en-US" altLang="zh-CN" sz="2000" b="1" dirty="0" smtClean="0">
                <a:solidFill>
                  <a:srgbClr val="FF0000"/>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来源</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内部</a:t>
            </a:r>
            <a:r>
              <a:rPr lang="zh-CN" altLang="en-US" sz="2000" b="1" dirty="0">
                <a:latin typeface="微软雅黑" panose="020B0503020204020204" pitchFamily="34" charset="-122"/>
                <a:ea typeface="微软雅黑" panose="020B0503020204020204" pitchFamily="34" charset="-122"/>
              </a:rPr>
              <a:t>招聘</a:t>
            </a:r>
            <a:r>
              <a:rPr lang="zh-CN" altLang="en-US" sz="2000" dirty="0">
                <a:latin typeface="微软雅黑" panose="020B0503020204020204" pitchFamily="34" charset="-122"/>
                <a:ea typeface="微软雅黑" panose="020B0503020204020204" pitchFamily="34" charset="-122"/>
              </a:rPr>
              <a:t>：实现人力资源的再配置</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外部</a:t>
            </a:r>
            <a:r>
              <a:rPr lang="zh-CN" altLang="en-US" sz="2000" b="1" dirty="0">
                <a:latin typeface="微软雅黑" panose="020B0503020204020204" pitchFamily="34" charset="-122"/>
                <a:ea typeface="微软雅黑" panose="020B0503020204020204" pitchFamily="34" charset="-122"/>
              </a:rPr>
              <a:t>招聘</a:t>
            </a:r>
            <a:r>
              <a:rPr lang="zh-CN" altLang="en-US" sz="2000" dirty="0">
                <a:latin typeface="微软雅黑" panose="020B0503020204020204" pitchFamily="34" charset="-122"/>
                <a:ea typeface="微软雅黑" panose="020B0503020204020204" pitchFamily="34" charset="-122"/>
              </a:rPr>
              <a:t>：吸收新的人力资源</a:t>
            </a: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、员工招聘的程序</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）招募</a:t>
            </a:r>
            <a:r>
              <a:rPr lang="zh-CN" altLang="en-US" sz="2000" dirty="0">
                <a:latin typeface="微软雅黑" panose="020B0503020204020204" pitchFamily="34" charset="-122"/>
                <a:ea typeface="微软雅黑" panose="020B0503020204020204" pitchFamily="34" charset="-122"/>
              </a:rPr>
              <a:t>：宣传，吸引求职</a:t>
            </a:r>
            <a:r>
              <a:rPr lang="zh-CN" altLang="en-US" sz="2000" dirty="0" smtClean="0">
                <a:latin typeface="微软雅黑" panose="020B0503020204020204" pitchFamily="34" charset="-122"/>
                <a:ea typeface="微软雅黑" panose="020B0503020204020204" pitchFamily="34" charset="-122"/>
              </a:rPr>
              <a:t>者</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）选拔</a:t>
            </a:r>
            <a:r>
              <a:rPr lang="zh-CN" altLang="en-US" sz="2000" dirty="0">
                <a:latin typeface="微软雅黑" panose="020B0503020204020204" pitchFamily="34" charset="-122"/>
                <a:ea typeface="微软雅黑" panose="020B0503020204020204" pitchFamily="34" charset="-122"/>
              </a:rPr>
              <a:t>：各种方法挑选合适求职</a:t>
            </a:r>
            <a:r>
              <a:rPr lang="zh-CN" altLang="en-US" sz="2000" dirty="0" smtClean="0">
                <a:latin typeface="微软雅黑" panose="020B0503020204020204" pitchFamily="34" charset="-122"/>
                <a:ea typeface="微软雅黑" panose="020B0503020204020204" pitchFamily="34" charset="-122"/>
              </a:rPr>
              <a:t>者</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844560" y="29528"/>
            <a:ext cx="2199023" cy="1244303"/>
          </a:xfrm>
          <a:prstGeom prst="rect">
            <a:avLst/>
          </a:prstGeom>
        </p:spPr>
      </p:pic>
      <p:pic>
        <p:nvPicPr>
          <p:cNvPr id="13" name="图片 12">
            <a:extLst/>
          </p:cNvPr>
          <p:cNvPicPr>
            <a:picLocks noChangeAspect="1"/>
          </p:cNvPicPr>
          <p:nvPr/>
        </p:nvPicPr>
        <p:blipFill rotWithShape="1">
          <a:blip r:embed="rId4"/>
          <a:srcRect t="9903"/>
          <a:stretch/>
        </p:blipFill>
        <p:spPr>
          <a:xfrm>
            <a:off x="5719595" y="1976980"/>
            <a:ext cx="2505075" cy="1376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5"/>
          <a:stretch>
            <a:fillRect/>
          </a:stretch>
        </p:blipFill>
        <p:spPr>
          <a:xfrm>
            <a:off x="5627847" y="3544666"/>
            <a:ext cx="2688569" cy="1566808"/>
          </a:xfrm>
          <a:prstGeom prst="rect">
            <a:avLst/>
          </a:prstGeom>
        </p:spPr>
      </p:pic>
    </p:spTree>
    <p:extLst>
      <p:ext uri="{BB962C8B-B14F-4D97-AF65-F5344CB8AC3E}">
        <p14:creationId xmlns:p14="http://schemas.microsoft.com/office/powerpoint/2010/main" val="260456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5.1</a:t>
            </a:r>
            <a:r>
              <a:rPr lang="zh-CN" altLang="en-US" b="1" dirty="0">
                <a:solidFill>
                  <a:srgbClr val="404040"/>
                </a:solidFill>
                <a:latin typeface="微软雅黑" panose="020B0503020204020204" pitchFamily="34" charset="-122"/>
                <a:ea typeface="微软雅黑" panose="020B0503020204020204" pitchFamily="34" charset="-122"/>
              </a:rPr>
              <a:t>员工招聘概述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28965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5.1.2</a:t>
            </a:r>
            <a:r>
              <a:rPr lang="zh-CN" altLang="en-US" kern="0" dirty="0" smtClean="0">
                <a:solidFill>
                  <a:sysClr val="windowText" lastClr="000000"/>
                </a:solidFill>
              </a:rPr>
              <a:t>招聘的原则</a:t>
            </a:r>
            <a:endParaRPr lang="zh-CN" altLang="en-US" kern="0" dirty="0">
              <a:solidFill>
                <a:sysClr val="windowText" lastClr="000000"/>
              </a:solidFill>
            </a:endParaRPr>
          </a:p>
        </p:txBody>
      </p:sp>
      <p:pic>
        <p:nvPicPr>
          <p:cNvPr id="5" name="图片 4"/>
          <p:cNvPicPr>
            <a:picLocks noChangeAspect="1"/>
          </p:cNvPicPr>
          <p:nvPr/>
        </p:nvPicPr>
        <p:blipFill>
          <a:blip r:embed="rId3"/>
          <a:stretch>
            <a:fillRect/>
          </a:stretch>
        </p:blipFill>
        <p:spPr>
          <a:xfrm>
            <a:off x="6844560" y="7938"/>
            <a:ext cx="2237179" cy="1265894"/>
          </a:xfrm>
          <a:prstGeom prst="rect">
            <a:avLst/>
          </a:prstGeom>
        </p:spPr>
      </p:pic>
      <p:sp>
        <p:nvSpPr>
          <p:cNvPr id="3" name="矩形 2"/>
          <p:cNvSpPr/>
          <p:nvPr/>
        </p:nvSpPr>
        <p:spPr>
          <a:xfrm>
            <a:off x="488959" y="1477261"/>
            <a:ext cx="8187497" cy="3016210"/>
          </a:xfrm>
          <a:prstGeom prst="rect">
            <a:avLst/>
          </a:prstGeom>
        </p:spPr>
        <p:txBody>
          <a:bodyPr wrap="square">
            <a:spAutoFit/>
          </a:bodyPr>
          <a:lstStyle/>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招聘的</a:t>
            </a:r>
            <a:r>
              <a:rPr lang="zh-CN" altLang="en-US" sz="2000" b="1" dirty="0" smtClean="0">
                <a:solidFill>
                  <a:srgbClr val="FF0000"/>
                </a:solidFill>
                <a:latin typeface="微软雅黑" panose="020B0503020204020204" pitchFamily="34" charset="-122"/>
                <a:ea typeface="微软雅黑" panose="020B0503020204020204" pitchFamily="34" charset="-122"/>
              </a:rPr>
              <a:t>原则</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公开</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公平</a:t>
            </a:r>
            <a:r>
              <a:rPr lang="zh-CN" altLang="en-US" sz="2000" b="1" dirty="0">
                <a:latin typeface="微软雅黑" panose="020B0503020204020204" pitchFamily="34" charset="-122"/>
                <a:ea typeface="微软雅黑" panose="020B0503020204020204" pitchFamily="34" charset="-122"/>
              </a:rPr>
              <a:t>原则</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竞争</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全面</a:t>
            </a:r>
            <a:r>
              <a:rPr lang="zh-CN" altLang="en-US" sz="2000" b="1" dirty="0">
                <a:latin typeface="微软雅黑" panose="020B0503020204020204" pitchFamily="34" charset="-122"/>
                <a:ea typeface="微软雅黑" panose="020B0503020204020204" pitchFamily="34" charset="-122"/>
              </a:rPr>
              <a:t>原则</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能级</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择优</a:t>
            </a:r>
            <a:r>
              <a:rPr lang="zh-CN" altLang="en-US" sz="2000" b="1" dirty="0">
                <a:latin typeface="微软雅黑" panose="020B0503020204020204" pitchFamily="34" charset="-122"/>
                <a:ea typeface="微软雅黑" panose="020B0503020204020204" pitchFamily="34" charset="-122"/>
              </a:rPr>
              <a:t>原则</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低成本</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高效率</a:t>
            </a:r>
            <a:r>
              <a:rPr lang="zh-CN" altLang="en-US" sz="2000" b="1" dirty="0">
                <a:latin typeface="微软雅黑" panose="020B0503020204020204" pitchFamily="34" charset="-122"/>
                <a:ea typeface="微软雅黑" panose="020B0503020204020204" pitchFamily="34" charset="-122"/>
              </a:rPr>
              <a:t>原则</a:t>
            </a:r>
          </a:p>
        </p:txBody>
      </p:sp>
      <p:sp>
        <p:nvSpPr>
          <p:cNvPr id="14" name="文本框 13">
            <a:extLst/>
          </p:cNvPr>
          <p:cNvSpPr txBox="1"/>
          <p:nvPr/>
        </p:nvSpPr>
        <p:spPr>
          <a:xfrm>
            <a:off x="4822288" y="915565"/>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13" name="Picture 4" descr="https://timgsa.baidu.com/timg?image&amp;quality=80&amp;size=b9999_10000&amp;sec=1514631454564&amp;di=ab5e0e94d692a3ed7c6de34d26139a52&amp;imgtype=0&amp;src=http%3A%2F%2Fimg1.voc.com.cn%2FUpLoadFile%2F2013%2F07%2F08%2F201307081006194825.jpg">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849545"/>
            <a:ext cx="3676934" cy="26883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2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2903</TotalTime>
  <Words>8474</Words>
  <Application>Microsoft Office PowerPoint</Application>
  <PresentationFormat>全屏显示(16:9)</PresentationFormat>
  <Paragraphs>810</Paragraphs>
  <Slides>75</Slides>
  <Notes>74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75</vt:i4>
      </vt:variant>
    </vt:vector>
  </HeadingPairs>
  <TitlesOfParts>
    <vt:vector size="84" baseType="lpstr">
      <vt:lpstr>宋体</vt:lpstr>
      <vt:lpstr>微软雅黑</vt:lpstr>
      <vt:lpstr>Arial</vt:lpstr>
      <vt:lpstr>Brush Script MT</vt:lpstr>
      <vt:lpstr>Calibri</vt:lpstr>
      <vt:lpstr>Helvetica</vt:lpstr>
      <vt:lpstr>Times New Roman</vt:lpstr>
      <vt:lpstr>Wingdings</vt:lpstr>
      <vt:lpstr>Office 主题​​</vt:lpstr>
      <vt:lpstr>现代企业人力资源管理概论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c:creator>
  <cp:lastModifiedBy>Microsoft 帐户</cp:lastModifiedBy>
  <cp:revision>1603</cp:revision>
  <dcterms:created xsi:type="dcterms:W3CDTF">2016-05-18T07:05:00Z</dcterms:created>
  <dcterms:modified xsi:type="dcterms:W3CDTF">2020-11-17T08:29:56Z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